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A7EF8-DFF5-4D22-904D-FD8BA71C9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543" y="1447800"/>
            <a:ext cx="4814755" cy="2944587"/>
          </a:xfrm>
        </p:spPr>
        <p:txBody>
          <a:bodyPr>
            <a:normAutofit/>
          </a:bodyPr>
          <a:lstStyle/>
          <a:p>
            <a:r>
              <a:rPr lang="de-AT" sz="4200"/>
              <a:t>Außerschulisches Praktikum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8B67E9-C6C4-47AD-8828-8EA30E5E8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543" y="4588329"/>
            <a:ext cx="4814755" cy="1660069"/>
          </a:xfrm>
        </p:spPr>
        <p:txBody>
          <a:bodyPr>
            <a:normAutofit/>
          </a:bodyPr>
          <a:lstStyle/>
          <a:p>
            <a:r>
              <a:rPr lang="de-AT"/>
              <a:t>Gemeinnütziger Verein: Pantam Art &amp; Culture </a:t>
            </a:r>
          </a:p>
          <a:p>
            <a:r>
              <a:rPr lang="de-AT"/>
              <a:t>Erdbeerernte:  Derntl </a:t>
            </a:r>
            <a:endParaRPr lang="de-AT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E938DA9F-790B-4953-960E-D23767783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5">
            <a:extLst>
              <a:ext uri="{FF2B5EF4-FFF2-40B4-BE49-F238E27FC236}">
                <a16:creationId xmlns:a16="http://schemas.microsoft.com/office/drawing/2014/main" id="{92A4ADD2-BBA9-432F-8D8B-44DBD15E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591673"/>
            <a:ext cx="4809175" cy="562624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362C3FA-57DC-4249-A929-F0C6FCF80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212" r="-2" b="24375"/>
          <a:stretch/>
        </p:blipFill>
        <p:spPr>
          <a:xfrm>
            <a:off x="1122650" y="3013800"/>
            <a:ext cx="3850699" cy="2757173"/>
          </a:xfrm>
          <a:prstGeom prst="rect">
            <a:avLst/>
          </a:prstGeom>
          <a:effectLst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8F56736-5E44-4765-8CAA-A5C120EB3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45" y="939896"/>
            <a:ext cx="4809175" cy="159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3AC09-F8B4-453A-8D4F-8C3957187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de-AT" sz="3300"/>
            </a:br>
            <a:r>
              <a:rPr lang="de-AT" sz="3300" err="1"/>
              <a:t>Pantam</a:t>
            </a:r>
            <a:r>
              <a:rPr lang="de-AT" sz="3300"/>
              <a:t>, Art &amp; Culture</a:t>
            </a:r>
            <a:br>
              <a:rPr lang="de-AT" sz="3300"/>
            </a:br>
            <a:r>
              <a:rPr lang="de-AT" sz="3300"/>
              <a:t>www.pantam.at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4E2A6B3-0B62-4766-82EC-4A7087A3B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9" r="-1" b="-1"/>
          <a:stretch/>
        </p:blipFill>
        <p:spPr>
          <a:xfrm>
            <a:off x="6100398" y="10"/>
            <a:ext cx="6094412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Rectangle 42">
            <a:extLst>
              <a:ext uri="{FF2B5EF4-FFF2-40B4-BE49-F238E27FC236}">
                <a16:creationId xmlns:a16="http://schemas.microsoft.com/office/drawing/2014/main" id="{495DDCFA-D3DE-4CEB-8AFF-C6501187E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8BC6A0-E5C2-4B72-B269-862D30B37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4802031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de-DE" sz="1600"/>
              <a:t>Der Verein ist nicht auf Gewinn ausgerichtet und verfolgt ausschließlich und unmittelbar gemeinnützige Zwecke.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de-DE" sz="1600"/>
              <a:t>Österreich sowie international tätig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de-DE" sz="1600"/>
              <a:t>Die Förderung, Unterstützung und Begleitung der persönlichen Weiterentwicklung durch die Organisation und die Durchführung von künstlerisch-kulturell-kreativen Angeboten ist ein grundsätzliches Ziel des Vereins. Im Zentrum der Vereinsaktivitäten steht das Musikinstrument „</a:t>
            </a:r>
            <a:r>
              <a:rPr lang="de-DE" sz="1600" err="1"/>
              <a:t>Pantam</a:t>
            </a:r>
            <a:r>
              <a:rPr lang="de-DE" sz="1600"/>
              <a:t>“ (andere Bezeichnungen sind </a:t>
            </a:r>
            <a:r>
              <a:rPr lang="de-DE" sz="1600" err="1"/>
              <a:t>Handpan</a:t>
            </a:r>
            <a:r>
              <a:rPr lang="de-DE" sz="1600"/>
              <a:t>, Hang oder Sound </a:t>
            </a:r>
            <a:r>
              <a:rPr lang="de-DE" sz="1600" err="1"/>
              <a:t>Sculpture</a:t>
            </a:r>
            <a:r>
              <a:rPr lang="de-DE" sz="1600"/>
              <a:t>).</a:t>
            </a:r>
            <a:br>
              <a:rPr lang="de-DE" sz="1600"/>
            </a:br>
            <a:endParaRPr lang="de-AT" sz="1600"/>
          </a:p>
        </p:txBody>
      </p:sp>
    </p:spTree>
    <p:extLst>
      <p:ext uri="{BB962C8B-B14F-4D97-AF65-F5344CB8AC3E}">
        <p14:creationId xmlns:p14="http://schemas.microsoft.com/office/powerpoint/2010/main" val="320877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BB0F21-EBAB-4704-BEE8-260ABAFF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739299" cy="5248656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EBEBEB"/>
                </a:solidFill>
              </a:rPr>
              <a:t>♫ </a:t>
            </a:r>
            <a:r>
              <a:rPr lang="de-AT" sz="2000" dirty="0"/>
              <a:t>Rhythmus- Tutorials </a:t>
            </a:r>
            <a:br>
              <a:rPr lang="de-AT" sz="2000" dirty="0"/>
            </a:br>
            <a:br>
              <a:rPr lang="de-AT" sz="2000" dirty="0"/>
            </a:br>
            <a:r>
              <a:rPr lang="en-US" sz="2000" dirty="0">
                <a:solidFill>
                  <a:srgbClr val="EBEBEB"/>
                </a:solidFill>
                <a:latin typeface="Segoe Print" panose="02000600000000000000" pitchFamily="2" charset="0"/>
              </a:rPr>
              <a:t>⌂ </a:t>
            </a:r>
            <a:r>
              <a:rPr lang="de-AT" sz="2000" dirty="0"/>
              <a:t>Seminarraumgestaltung</a:t>
            </a:r>
            <a:br>
              <a:rPr lang="de-AT" sz="2000" dirty="0"/>
            </a:br>
            <a:br>
              <a:rPr lang="de-AT" sz="2000" dirty="0"/>
            </a:br>
            <a:r>
              <a:rPr lang="en-US" sz="2000" dirty="0">
                <a:solidFill>
                  <a:srgbClr val="EBEBEB"/>
                </a:solidFill>
              </a:rPr>
              <a:t>♫ </a:t>
            </a:r>
            <a:r>
              <a:rPr lang="de-AT" sz="2000" dirty="0"/>
              <a:t>Musikprojekt: Naturinstrumente </a:t>
            </a:r>
            <a:br>
              <a:rPr lang="de-AT" sz="2000" dirty="0"/>
            </a:br>
            <a:br>
              <a:rPr lang="de-AT" sz="2000" dirty="0"/>
            </a:br>
            <a:r>
              <a:rPr lang="de-AT" sz="2000" dirty="0"/>
              <a:t> </a:t>
            </a:r>
            <a:br>
              <a:rPr lang="de-AT" sz="2000" dirty="0"/>
            </a:br>
            <a:endParaRPr lang="de-AT" sz="2000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4C762DF-C31C-4D42-84C6-9942F69D1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6693" b="6538"/>
          <a:stretch/>
        </p:blipFill>
        <p:spPr>
          <a:xfrm>
            <a:off x="4941959" y="802212"/>
            <a:ext cx="1762556" cy="3137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F94430A-A85C-4A80-9014-A3792DE454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422" b="3729"/>
          <a:stretch/>
        </p:blipFill>
        <p:spPr>
          <a:xfrm>
            <a:off x="8683528" y="3365056"/>
            <a:ext cx="1841195" cy="279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4FD560D-79D9-4794-B6A5-D7685816E7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467" b="16513"/>
          <a:stretch/>
        </p:blipFill>
        <p:spPr>
          <a:xfrm>
            <a:off x="6797156" y="1024700"/>
            <a:ext cx="1785295" cy="2203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C501C26-1EF6-483C-9463-3E5756332B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5878" y="631223"/>
            <a:ext cx="2667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1965738-A0B7-4098-9FB5-84E45BCA10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1956" y="3939353"/>
            <a:ext cx="2203185" cy="2203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020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>
            <a:extLst>
              <a:ext uri="{FF2B5EF4-FFF2-40B4-BE49-F238E27FC236}">
                <a16:creationId xmlns:a16="http://schemas.microsoft.com/office/drawing/2014/main" id="{1530DCFF-08F5-434A-A0D5-F3E89407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24011A3A-9884-40BF-94F6-0625A0ADD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D6573690-978D-48A4-8645-0E01F8211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D4B84446-184D-45CE-9532-48179EAE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C9229660-8639-44E7-B486-7436516E6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858084FA-40DB-44FC-94DA-93AA71CD6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BCCD86-44A7-40DB-A643-23C88C7550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547" r="22757" b="-3"/>
          <a:stretch/>
        </p:blipFill>
        <p:spPr>
          <a:xfrm>
            <a:off x="20" y="10"/>
            <a:ext cx="3048996" cy="4438518"/>
          </a:xfrm>
          <a:custGeom>
            <a:avLst/>
            <a:gdLst/>
            <a:ahLst/>
            <a:cxnLst/>
            <a:rect l="l" t="t" r="r" b="b"/>
            <a:pathLst>
              <a:path w="3049016" h="4438528">
                <a:moveTo>
                  <a:pt x="0" y="0"/>
                </a:moveTo>
                <a:lnTo>
                  <a:pt x="3049016" y="0"/>
                </a:lnTo>
                <a:lnTo>
                  <a:pt x="3049016" y="4438528"/>
                </a:lnTo>
                <a:lnTo>
                  <a:pt x="2670541" y="4405147"/>
                </a:lnTo>
                <a:lnTo>
                  <a:pt x="2302352" y="4369765"/>
                </a:lnTo>
                <a:lnTo>
                  <a:pt x="1960984" y="4331582"/>
                </a:lnTo>
                <a:lnTo>
                  <a:pt x="1640343" y="4294099"/>
                </a:lnTo>
                <a:lnTo>
                  <a:pt x="1345303" y="4256616"/>
                </a:lnTo>
                <a:lnTo>
                  <a:pt x="1074648" y="4221235"/>
                </a:lnTo>
                <a:lnTo>
                  <a:pt x="834471" y="4187605"/>
                </a:lnTo>
                <a:lnTo>
                  <a:pt x="617459" y="4155727"/>
                </a:lnTo>
                <a:lnTo>
                  <a:pt x="434584" y="4129104"/>
                </a:lnTo>
                <a:lnTo>
                  <a:pt x="280968" y="4103881"/>
                </a:lnTo>
                <a:lnTo>
                  <a:pt x="70052" y="4067800"/>
                </a:lnTo>
                <a:lnTo>
                  <a:pt x="0" y="4055859"/>
                </a:lnTo>
                <a:close/>
              </a:path>
            </a:pathLst>
          </a:cu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C124EB0-8398-466B-91D9-D0E291F112F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78" r="7399"/>
          <a:stretch/>
        </p:blipFill>
        <p:spPr>
          <a:xfrm>
            <a:off x="3051826" y="10"/>
            <a:ext cx="3050799" cy="4579617"/>
          </a:xfrm>
          <a:custGeom>
            <a:avLst/>
            <a:gdLst/>
            <a:ahLst/>
            <a:cxnLst/>
            <a:rect l="l" t="t" r="r" b="b"/>
            <a:pathLst>
              <a:path w="3044952" h="4579627">
                <a:moveTo>
                  <a:pt x="0" y="0"/>
                </a:moveTo>
                <a:lnTo>
                  <a:pt x="3044952" y="0"/>
                </a:lnTo>
                <a:lnTo>
                  <a:pt x="3044952" y="4579627"/>
                </a:lnTo>
                <a:lnTo>
                  <a:pt x="2865557" y="4579627"/>
                </a:lnTo>
                <a:lnTo>
                  <a:pt x="2698152" y="4576798"/>
                </a:lnTo>
                <a:lnTo>
                  <a:pt x="2454318" y="4570492"/>
                </a:lnTo>
                <a:lnTo>
                  <a:pt x="2212923" y="4564537"/>
                </a:lnTo>
                <a:lnTo>
                  <a:pt x="1976404" y="4557881"/>
                </a:lnTo>
                <a:lnTo>
                  <a:pt x="1741103" y="4547722"/>
                </a:lnTo>
                <a:lnTo>
                  <a:pt x="1509462" y="4536862"/>
                </a:lnTo>
                <a:lnTo>
                  <a:pt x="1282695" y="4527054"/>
                </a:lnTo>
                <a:lnTo>
                  <a:pt x="840137" y="4499379"/>
                </a:lnTo>
                <a:lnTo>
                  <a:pt x="415866" y="4469954"/>
                </a:lnTo>
                <a:lnTo>
                  <a:pt x="8663" y="4439126"/>
                </a:lnTo>
                <a:lnTo>
                  <a:pt x="0" y="4438362"/>
                </a:lnTo>
                <a:close/>
              </a:path>
            </a:pathLst>
          </a:cu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4C6BC67-1AC8-479B-8B77-268B9FCB230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205" r="14244"/>
          <a:stretch/>
        </p:blipFill>
        <p:spPr>
          <a:xfrm>
            <a:off x="6081393" y="14784"/>
            <a:ext cx="3047762" cy="4579617"/>
          </a:xfrm>
          <a:custGeom>
            <a:avLst/>
            <a:gdLst/>
            <a:ahLst/>
            <a:cxnLst/>
            <a:rect l="l" t="t" r="r" b="b"/>
            <a:pathLst>
              <a:path w="3044952" h="4579627">
                <a:moveTo>
                  <a:pt x="0" y="0"/>
                </a:moveTo>
                <a:lnTo>
                  <a:pt x="3044952" y="0"/>
                </a:lnTo>
                <a:lnTo>
                  <a:pt x="3044952" y="4477424"/>
                </a:lnTo>
                <a:lnTo>
                  <a:pt x="2783620" y="4497628"/>
                </a:lnTo>
                <a:lnTo>
                  <a:pt x="2511745" y="4514092"/>
                </a:lnTo>
                <a:lnTo>
                  <a:pt x="2241090" y="4531258"/>
                </a:lnTo>
                <a:lnTo>
                  <a:pt x="1972872" y="4545620"/>
                </a:lnTo>
                <a:lnTo>
                  <a:pt x="1707093" y="4555779"/>
                </a:lnTo>
                <a:lnTo>
                  <a:pt x="1441314" y="4564537"/>
                </a:lnTo>
                <a:lnTo>
                  <a:pt x="1177974" y="4572944"/>
                </a:lnTo>
                <a:lnTo>
                  <a:pt x="918291" y="4576798"/>
                </a:lnTo>
                <a:lnTo>
                  <a:pt x="743501" y="4579627"/>
                </a:lnTo>
                <a:lnTo>
                  <a:pt x="0" y="4579627"/>
                </a:lnTo>
                <a:close/>
              </a:path>
            </a:pathLst>
          </a:cu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6E97EE-47B3-434A-90F9-E8C211D705B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" b="17287"/>
          <a:stretch/>
        </p:blipFill>
        <p:spPr>
          <a:xfrm>
            <a:off x="9147352" y="10"/>
            <a:ext cx="3044648" cy="4477100"/>
          </a:xfrm>
          <a:custGeom>
            <a:avLst/>
            <a:gdLst/>
            <a:ahLst/>
            <a:cxnLst/>
            <a:rect l="l" t="t" r="r" b="b"/>
            <a:pathLst>
              <a:path w="3044648" h="4477110">
                <a:moveTo>
                  <a:pt x="0" y="0"/>
                </a:moveTo>
                <a:lnTo>
                  <a:pt x="3044648" y="0"/>
                </a:lnTo>
                <a:lnTo>
                  <a:pt x="3044648" y="4057991"/>
                </a:lnTo>
                <a:lnTo>
                  <a:pt x="2767898" y="4110187"/>
                </a:lnTo>
                <a:lnTo>
                  <a:pt x="2492365" y="4159931"/>
                </a:lnTo>
                <a:lnTo>
                  <a:pt x="2215614" y="4208624"/>
                </a:lnTo>
                <a:lnTo>
                  <a:pt x="1937643" y="4250310"/>
                </a:lnTo>
                <a:lnTo>
                  <a:pt x="1660892" y="4292347"/>
                </a:lnTo>
                <a:lnTo>
                  <a:pt x="1382921" y="4331582"/>
                </a:lnTo>
                <a:lnTo>
                  <a:pt x="1108608" y="4365211"/>
                </a:lnTo>
                <a:lnTo>
                  <a:pt x="830637" y="4397089"/>
                </a:lnTo>
                <a:lnTo>
                  <a:pt x="553886" y="4426165"/>
                </a:lnTo>
                <a:lnTo>
                  <a:pt x="282011" y="4451387"/>
                </a:lnTo>
                <a:lnTo>
                  <a:pt x="6479" y="4476609"/>
                </a:lnTo>
                <a:lnTo>
                  <a:pt x="0" y="4477110"/>
                </a:lnTo>
                <a:close/>
              </a:path>
            </a:pathLst>
          </a:custGeom>
        </p:spPr>
      </p:pic>
      <p:sp>
        <p:nvSpPr>
          <p:cNvPr id="95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BB0F21-EBAB-4704-BEE8-260ABAFF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10" y="5330524"/>
            <a:ext cx="10407602" cy="8680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12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r>
              <a:rPr lang="en-US" sz="2400" dirty="0">
                <a:solidFill>
                  <a:srgbClr val="EBEBEB"/>
                </a:solidFill>
              </a:rPr>
              <a:t>⌂ </a:t>
            </a:r>
            <a:r>
              <a:rPr lang="en-US" sz="2400" dirty="0" err="1">
                <a:solidFill>
                  <a:srgbClr val="EBEBEB"/>
                </a:solidFill>
              </a:rPr>
              <a:t>Gartengestaltung</a:t>
            </a:r>
            <a:r>
              <a:rPr lang="en-US" sz="2400" dirty="0">
                <a:solidFill>
                  <a:srgbClr val="EBEBEB"/>
                </a:solidFill>
              </a:rPr>
              <a:t>: </a:t>
            </a:r>
            <a:r>
              <a:rPr lang="en-US" sz="2400" dirty="0" err="1">
                <a:solidFill>
                  <a:srgbClr val="EBEBEB"/>
                </a:solidFill>
              </a:rPr>
              <a:t>mit</a:t>
            </a:r>
            <a:r>
              <a:rPr lang="en-US" sz="2400" dirty="0">
                <a:solidFill>
                  <a:srgbClr val="EBEBEB"/>
                </a:solidFill>
              </a:rPr>
              <a:t> </a:t>
            </a:r>
            <a:r>
              <a:rPr lang="en-US" sz="2400" dirty="0" err="1">
                <a:solidFill>
                  <a:srgbClr val="EBEBEB"/>
                </a:solidFill>
              </a:rPr>
              <a:t>Hinblick</a:t>
            </a:r>
            <a:r>
              <a:rPr lang="en-US" sz="2400" dirty="0">
                <a:solidFill>
                  <a:srgbClr val="EBEBEB"/>
                </a:solidFill>
              </a:rPr>
              <a:t> auf </a:t>
            </a:r>
            <a:r>
              <a:rPr lang="en-US" sz="2400" dirty="0" err="1">
                <a:solidFill>
                  <a:srgbClr val="EBEBEB"/>
                </a:solidFill>
              </a:rPr>
              <a:t>Kunstworkshops</a:t>
            </a:r>
            <a:r>
              <a:rPr lang="en-US" sz="2400" dirty="0">
                <a:solidFill>
                  <a:srgbClr val="EBEBEB"/>
                </a:solidFill>
              </a:rPr>
              <a:t> </a:t>
            </a:r>
            <a:r>
              <a:rPr lang="en-US" sz="2400" dirty="0" err="1">
                <a:solidFill>
                  <a:srgbClr val="EBEBEB"/>
                </a:solidFill>
              </a:rPr>
              <a:t>mit</a:t>
            </a:r>
            <a:r>
              <a:rPr lang="en-US" sz="2400" dirty="0">
                <a:solidFill>
                  <a:srgbClr val="EBEBEB"/>
                </a:solidFill>
              </a:rPr>
              <a:t> Kinder</a:t>
            </a: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r>
              <a:rPr lang="en-US" sz="2400" dirty="0">
                <a:solidFill>
                  <a:srgbClr val="EBEBEB"/>
                </a:solidFill>
              </a:rPr>
              <a:t>⌂ </a:t>
            </a:r>
            <a:r>
              <a:rPr lang="en-US" sz="2400" dirty="0" err="1">
                <a:solidFill>
                  <a:srgbClr val="EBEBEB"/>
                </a:solidFill>
              </a:rPr>
              <a:t>Projekt</a:t>
            </a:r>
            <a:r>
              <a:rPr lang="en-US" sz="2400" dirty="0">
                <a:solidFill>
                  <a:srgbClr val="EBEBEB"/>
                </a:solidFill>
              </a:rPr>
              <a:t>: </a:t>
            </a:r>
            <a:r>
              <a:rPr lang="en-US" sz="2400" dirty="0" err="1">
                <a:solidFill>
                  <a:srgbClr val="EBEBEB"/>
                </a:solidFill>
              </a:rPr>
              <a:t>Außenfassade</a:t>
            </a:r>
            <a:br>
              <a:rPr lang="en-US" sz="1200" dirty="0">
                <a:solidFill>
                  <a:srgbClr val="EBEBEB"/>
                </a:solidFill>
              </a:rPr>
            </a:br>
            <a:r>
              <a:rPr lang="en-US" sz="1200" dirty="0">
                <a:solidFill>
                  <a:srgbClr val="EBEBEB"/>
                </a:solidFill>
              </a:rPr>
              <a:t> </a:t>
            </a:r>
            <a:br>
              <a:rPr lang="en-US" sz="1200" dirty="0">
                <a:solidFill>
                  <a:srgbClr val="EBEBEB"/>
                </a:solidFill>
              </a:rPr>
            </a:br>
            <a:endParaRPr lang="en-US" sz="12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3AC09-F8B4-453A-8D4F-8C3957187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3978790" cy="1400530"/>
          </a:xfrm>
        </p:spPr>
        <p:txBody>
          <a:bodyPr>
            <a:normAutofit/>
          </a:bodyPr>
          <a:lstStyle/>
          <a:p>
            <a:r>
              <a:rPr lang="de-AT"/>
              <a:t>Erdbeerernte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920BE1-3E9C-4292-AC0D-E8A1EFABD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86" r="3" b="3"/>
          <a:stretch/>
        </p:blipFill>
        <p:spPr>
          <a:xfrm>
            <a:off x="5316658" y="10"/>
            <a:ext cx="6873804" cy="3428988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6DDE478A-9B9B-4F32-906C-273776BD7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8BC6A0-E5C2-4B72-B269-862D30B37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052918"/>
            <a:ext cx="3977971" cy="4195481"/>
          </a:xfrm>
        </p:spPr>
        <p:txBody>
          <a:bodyPr>
            <a:normAutofit/>
          </a:bodyPr>
          <a:lstStyle/>
          <a:p>
            <a:r>
              <a:rPr lang="de-AT"/>
              <a:t>ABLAUF:</a:t>
            </a:r>
          </a:p>
          <a:p>
            <a:pPr marL="0" indent="0">
              <a:buNone/>
            </a:pPr>
            <a:r>
              <a:rPr lang="de-AT"/>
              <a:t>Jeden Wochentag ab 6:00 Uhr werden die Erdbeeren gepflückt und später im eigenen Hofladen und an etwaige andere Firmen/ Restaurants verkauft. </a:t>
            </a:r>
          </a:p>
          <a:p>
            <a:pPr marL="0" indent="0">
              <a:buNone/>
            </a:pPr>
            <a:br>
              <a:rPr lang="de-DE"/>
            </a:br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FC8C0B9-91D2-47FC-879D-DFF88AAB1C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185" r="3" b="1493"/>
          <a:stretch/>
        </p:blipFill>
        <p:spPr>
          <a:xfrm>
            <a:off x="5316658" y="3428998"/>
            <a:ext cx="3436902" cy="34289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8934A60-6412-4C05-A415-5EF6FD630F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868" r="3" b="16253"/>
          <a:stretch/>
        </p:blipFill>
        <p:spPr>
          <a:xfrm>
            <a:off x="8753560" y="3428998"/>
            <a:ext cx="3436902" cy="3428996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33675D8-8B7A-4149-AD08-B81A69EC6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3560" y="3428998"/>
            <a:ext cx="0" cy="342899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6FE85DE-8857-4E6E-800A-944BB57F9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16658" y="3428998"/>
            <a:ext cx="687380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40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BB17C-D4D5-49D4-AE66-B275CDE9F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2902" y="1447800"/>
            <a:ext cx="4811397" cy="3096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AT" sz="4600"/>
              <a:t>Danke für eure Aufmerksamkeit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74F1565-6525-4056-87E8-BE9465BE6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2902" y="4740729"/>
            <a:ext cx="4811397" cy="1469570"/>
          </a:xfrm>
        </p:spPr>
        <p:txBody>
          <a:bodyPr>
            <a:normAutofit/>
          </a:bodyPr>
          <a:lstStyle/>
          <a:p>
            <a:r>
              <a:rPr lang="de-AT" sz="1800" dirty="0"/>
              <a:t>Julia Zoister </a:t>
            </a:r>
          </a:p>
          <a:p>
            <a:r>
              <a:rPr lang="de-AT" sz="1800" dirty="0"/>
              <a:t>01681867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94335-CAB2-494A-B80C-F3904E25C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34">
            <a:extLst>
              <a:ext uri="{FF2B5EF4-FFF2-40B4-BE49-F238E27FC236}">
                <a16:creationId xmlns:a16="http://schemas.microsoft.com/office/drawing/2014/main" id="{56D39E45-040A-44E3-9369-A1DA6E6C8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591673"/>
            <a:ext cx="4809175" cy="562624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Palette">
            <a:extLst>
              <a:ext uri="{FF2B5EF4-FFF2-40B4-BE49-F238E27FC236}">
                <a16:creationId xmlns:a16="http://schemas.microsoft.com/office/drawing/2014/main" id="{77A87C9C-8EEB-467E-98C8-E82521E67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2475" y="1063416"/>
            <a:ext cx="2280255" cy="2280255"/>
          </a:xfrm>
          <a:prstGeom prst="rect">
            <a:avLst/>
          </a:prstGeom>
          <a:effectLst/>
        </p:spPr>
      </p:pic>
      <p:pic>
        <p:nvPicPr>
          <p:cNvPr id="9" name="Grafik 8" descr="Notenschrift">
            <a:extLst>
              <a:ext uri="{FF2B5EF4-FFF2-40B4-BE49-F238E27FC236}">
                <a16:creationId xmlns:a16="http://schemas.microsoft.com/office/drawing/2014/main" id="{00862879-B54A-4D0D-9FCB-C03FF5BD1B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12475" y="3450352"/>
            <a:ext cx="2280254" cy="22802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23294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Breitbild</PresentationFormat>
  <Paragraphs>16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Segoe Print</vt:lpstr>
      <vt:lpstr>Wingdings</vt:lpstr>
      <vt:lpstr>Wingdings 3</vt:lpstr>
      <vt:lpstr>Ion</vt:lpstr>
      <vt:lpstr>Außerschulisches Praktikum </vt:lpstr>
      <vt:lpstr> Pantam, Art &amp; Culture www.pantam.at</vt:lpstr>
      <vt:lpstr>♫ Rhythmus- Tutorials   ⌂ Seminarraumgestaltung  ♫ Musikprojekt: Naturinstrumente     </vt:lpstr>
      <vt:lpstr>  ⌂ Gartengestaltung: mit Hinblick auf Kunstworkshops mit Kinder  ⌂ Projekt: Außenfassade   </vt:lpstr>
      <vt:lpstr>Erdbeerernte </vt:lpstr>
      <vt:lpstr>Danke für eure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Außerschulisches Praktikum </dc:title>
  <dc:creator>Julia Zoister</dc:creator>
  <cp:lastModifiedBy>Julia Zoister</cp:lastModifiedBy>
  <cp:revision>2</cp:revision>
  <dcterms:created xsi:type="dcterms:W3CDTF">2020-06-16T09:14:05Z</dcterms:created>
  <dcterms:modified xsi:type="dcterms:W3CDTF">2020-06-16T09:15:24Z</dcterms:modified>
</cp:coreProperties>
</file>