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6" r:id="rId1"/>
  </p:sldMasterIdLst>
  <p:notesMasterIdLst>
    <p:notesMasterId r:id="rId10"/>
  </p:notesMasterIdLst>
  <p:sldIdLst>
    <p:sldId id="256" r:id="rId2"/>
    <p:sldId id="258" r:id="rId3"/>
    <p:sldId id="264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B3D7EF-B4A8-074D-AA89-982920052FEE}" v="1" dt="2021-02-04T17:06:09.7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9"/>
  </p:normalViewPr>
  <p:slideViewPr>
    <p:cSldViewPr snapToGrid="0" snapToObjects="1">
      <p:cViewPr varScale="1">
        <p:scale>
          <a:sx n="92" d="100"/>
          <a:sy n="92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lisalatschenberger\Desktop\LEV%20Einsatzor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Tabelle1!$D$30:$D$37</c:f>
              <c:strCache>
                <c:ptCount val="8"/>
                <c:pt idx="0">
                  <c:v>Freizeit</c:v>
                </c:pt>
                <c:pt idx="1">
                  <c:v>Mobile Dienste/Massentest</c:v>
                </c:pt>
                <c:pt idx="2">
                  <c:v>Reitpädagogik</c:v>
                </c:pt>
                <c:pt idx="3">
                  <c:v>KiGa/Hort</c:v>
                </c:pt>
                <c:pt idx="4">
                  <c:v>Lerncafe/Nachhilfe</c:v>
                </c:pt>
                <c:pt idx="5">
                  <c:v>Soziale Arbeit</c:v>
                </c:pt>
                <c:pt idx="6">
                  <c:v>Jungschar/LJ</c:v>
                </c:pt>
                <c:pt idx="7">
                  <c:v>Seniorenheim</c:v>
                </c:pt>
              </c:strCache>
            </c:strRef>
          </c:cat>
          <c:val>
            <c:numRef>
              <c:f>Tabelle1!$E$30:$E$37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F0-DA42-BB9E-DFE8499613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27"/>
        <c:axId val="532921519"/>
        <c:axId val="622480399"/>
      </c:barChart>
      <c:catAx>
        <c:axId val="532921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22480399"/>
        <c:crosses val="autoZero"/>
        <c:auto val="1"/>
        <c:lblAlgn val="ctr"/>
        <c:lblOffset val="100"/>
        <c:noMultiLvlLbl val="0"/>
      </c:catAx>
      <c:valAx>
        <c:axId val="622480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329215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7">
  <a:schemeClr val="accent5"/>
  <a:schemeClr val="accent5"/>
  <a:schemeClr val="accent5"/>
  <a:schemeClr val="accent5"/>
  <a:schemeClr val="accent5"/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8881B-58DB-4928-8AFE-F97806087EE8}" type="datetimeFigureOut">
              <a:rPr lang="de-AT" smtClean="0"/>
              <a:t>04.02.21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95398-0980-454E-B60E-2AF53FFC89F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3012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F24D3E-BFB1-E843-AED0-FA3B6F382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FBFF64C-0C5C-2940-89F6-52D55C1670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CD86DA-C222-1A4A-AC2E-316066220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986532"/>
            <a:ext cx="4114800" cy="365125"/>
          </a:xfrm>
        </p:spPr>
        <p:txBody>
          <a:bodyPr/>
          <a:lstStyle/>
          <a:p>
            <a:r>
              <a:rPr lang="de-DE"/>
              <a:t>Seminargruppe E                                                                                                       Lisa Latschenberger &amp;  Andrea Deisenhammer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997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92086C-82F2-B84C-B86D-B55C1981D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88C344F-E172-DE4E-BD4A-E3438B3EA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7096C7-E0A6-FB47-9B5A-7EA223178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5C07B-C716-2D4E-A5D1-4568E9BEF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Seminargruppe E                                                                                                       Lisa Latschenberger &amp;  Andrea Deisenhammer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D1E4E-0CEC-6245-A0DE-7D2FB61C8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31AC-59E7-9D47-8CEE-6256860D84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030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AF2F9BA-B6B6-F645-97F8-7D5CCE326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1374068-FF03-124B-94BB-09816A1B80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7F0A7D-030C-A242-A7D5-839CA9AAB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933DA7-7A9B-F743-BA54-89A1011DB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Seminargruppe E                                                                                                       Lisa Latschenberger &amp;  Andrea Deisenhammer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F82B88-3EA3-514E-AFA1-ABBDE61F0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31AC-59E7-9D47-8CEE-6256860D84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294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10E5F9-1F14-D94A-B09A-EF909C71A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33AA6F-16DA-C641-815F-956B7D7BB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4543E6-4621-3C4F-99E2-13EDAD92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2D0F32-3218-2249-99EC-B62AF36EE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Seminargruppe E                                                                                                       Lisa Latschenberger &amp;  Andrea Deisenhammer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3D5744-CB2C-D140-B1BE-A556832C6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31AC-59E7-9D47-8CEE-6256860D8492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A83626D-EDF9-E74F-BA48-D3ABDF30ED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2200" y="273916"/>
            <a:ext cx="1638169" cy="108951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202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CBC608-141B-C64B-96E2-42E2D6953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72BD504-D432-1C43-8FE6-EBEC9C5C6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CB0A5E-7F90-EF4B-AD85-4934DA583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B08C27-EE6D-EA49-9358-E76D3E7F5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Seminargruppe E                                                                                                       Lisa Latschenberger &amp;  Andrea Deisenhammer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0942A6-9FD0-F14A-A1DD-7BD0663F1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31AC-59E7-9D47-8CEE-6256860D84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75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6F8E7D-2FA4-C744-9EC0-F29F60102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007A1D-4D58-EE44-8898-F196C1E487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B2BBBCA-F416-8842-ACA7-E1DADEB98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325A64C-C3E0-A246-8FC7-DAAF339B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3E6C36B-71D3-DB4A-B8FF-3B429553A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Seminargruppe E                                                                                                       Lisa Latschenberger &amp;  Andrea Deisenhammer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90DF65-5AF3-8543-AF93-369BFFD6E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31AC-59E7-9D47-8CEE-6256860D84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16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9C97E7-1BAF-F640-A53E-5463DE49A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CDF0464-2934-3948-BE36-D3A48C3A6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36F483A-DE00-EC43-9CA7-FE2BAD3BB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2F8D7BE-5468-1841-8996-F1247DB6E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70575F5-0327-9342-A9C0-F1A69419E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B7BBE28-CDD7-7A49-8F92-9D40AF0AB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DE1D940-B2FC-6243-BFA6-3B416A0A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Seminargruppe E                                                                                                       Lisa Latschenberger &amp;  Andrea Deisenhammer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F57EC13-F0E6-9843-A7A7-7EEEA53AE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31AC-59E7-9D47-8CEE-6256860D84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482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632305-A952-AA44-B007-4AF144CC6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C6A8E43-F055-124D-9DA6-EADDEE6DE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3528E20-07B2-2F47-AEC7-29B289CF8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Seminargruppe E                                                                                                       Lisa Latschenberger &amp;  Andrea Deisenhammer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428DB39-0258-3948-A983-3778B066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31AC-59E7-9D47-8CEE-6256860D84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175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BBFEE26-D3AD-D44C-B94E-58EF32DF8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21906BA-2FB4-7846-BFC9-F77F837A7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Seminargruppe E                                                                                                       Lisa Latschenberger &amp;  Andrea Deisenhammer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2C8F6D3-5995-964B-B54C-92F74EE68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31AC-59E7-9D47-8CEE-6256860D84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32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BAFB7-F870-F44A-9B35-034B4D29E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E32B30-254D-9D43-8BC4-654F40DF0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1FF60A3-2949-E841-85CF-284EE6DA8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DB649CF-6A8D-B548-8A90-17A185E5C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2710E6-B16D-5645-B020-6F07D392C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Seminargruppe E                                                                                                       Lisa Latschenberger &amp;  Andrea Deisenhammer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AD139A6-2B81-AE4B-9758-290BC7C6D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31AC-59E7-9D47-8CEE-6256860D84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456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2D8ECE-500A-9942-9AD5-884E1DA22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F6D8045-3049-B842-9F6A-23A47DADD1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C343FF7-49EE-764D-A86E-61DB63BEB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1A375C-0473-7044-85D8-5418DA947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2B15FE-5CAD-5042-B699-BEB717676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Seminargruppe E                                                                                                       Lisa Latschenberger &amp;  Andrea Deisenhammer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39A4BC-7F8B-B04C-B362-5BD029E2F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31AC-59E7-9D47-8CEE-6256860D84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01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5892071-2C74-454B-B694-EDD6123E0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DC0426B-D36C-354B-8599-E73ECFE1A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318BDF-7CD3-BC44-B5E7-802A46778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E4242C-5D92-D344-AA41-A651632EF2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Seminargruppe E                                                                                                       Lisa Latschenberger &amp;  Andrea Deisenhammer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5D745B-FA03-7A48-8858-56C49BE81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331AC-59E7-9D47-8CEE-6256860D84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41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F2CB33B-9F7D-D841-952B-09B5A81CC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de-DE" sz="4000">
                <a:solidFill>
                  <a:schemeClr val="tx2"/>
                </a:solidFill>
              </a:rPr>
              <a:t>Erfahrungen und Erkenntnisse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7BC27F6-6EB1-7B4A-A9E4-F9981AF76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de-DE" sz="2000">
                <a:solidFill>
                  <a:schemeClr val="tx2"/>
                </a:solidFill>
              </a:rPr>
              <a:t>Gruppe 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49" name="Freeform: Shape 35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36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37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38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6" name="Grafik 5">
            <a:extLst>
              <a:ext uri="{FF2B5EF4-FFF2-40B4-BE49-F238E27FC236}">
                <a16:creationId xmlns:a16="http://schemas.microsoft.com/office/drawing/2014/main" id="{F1FC7F41-5F41-A14D-A142-6E44EE1F5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9323" y="2392322"/>
            <a:ext cx="4141760" cy="2754614"/>
          </a:xfrm>
          <a:prstGeom prst="rect">
            <a:avLst/>
          </a:prstGeom>
          <a:ln>
            <a:noFill/>
          </a:ln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DC3716-A897-46A1-9C29-74172E762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6310313"/>
            <a:ext cx="4114800" cy="365125"/>
          </a:xfrm>
        </p:spPr>
        <p:txBody>
          <a:bodyPr/>
          <a:lstStyle/>
          <a:p>
            <a:r>
              <a:rPr lang="de-DE" dirty="0"/>
              <a:t>Seminargruppe E                                                                                                       Lisa Latschenberger &amp;  Andrea </a:t>
            </a:r>
            <a:r>
              <a:rPr lang="de-DE" dirty="0" err="1"/>
              <a:t>Deisenhammer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3397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31733C5-434F-4846-AF4A-54FDE7994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581" y="1037304"/>
            <a:ext cx="9833548" cy="1066802"/>
          </a:xfrm>
        </p:spPr>
        <p:txBody>
          <a:bodyPr anchor="b">
            <a:normAutofit/>
          </a:bodyPr>
          <a:lstStyle/>
          <a:p>
            <a:r>
              <a:rPr lang="de-DE" sz="3600" dirty="0">
                <a:solidFill>
                  <a:schemeClr val="tx2"/>
                </a:solidFill>
              </a:rPr>
              <a:t>Einsatzgebiete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6" name="Grafik 65">
            <a:extLst>
              <a:ext uri="{FF2B5EF4-FFF2-40B4-BE49-F238E27FC236}">
                <a16:creationId xmlns:a16="http://schemas.microsoft.com/office/drawing/2014/main" id="{D56B2A34-B026-614C-8FF4-978D9FB2B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7770" y="125317"/>
            <a:ext cx="1638169" cy="1089518"/>
          </a:xfrm>
          <a:prstGeom prst="rect">
            <a:avLst/>
          </a:prstGeom>
          <a:ln>
            <a:noFill/>
          </a:ln>
        </p:spPr>
      </p:pic>
      <p:graphicFrame>
        <p:nvGraphicFramePr>
          <p:cNvPr id="73" name="Inhaltsplatzhalter 7">
            <a:extLst>
              <a:ext uri="{FF2B5EF4-FFF2-40B4-BE49-F238E27FC236}">
                <a16:creationId xmlns:a16="http://schemas.microsoft.com/office/drawing/2014/main" id="{1AF99F2F-F7CF-2444-ACDC-AF60D14069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945912"/>
              </p:ext>
            </p:extLst>
          </p:nvPr>
        </p:nvGraphicFramePr>
        <p:xfrm>
          <a:off x="1077581" y="2641149"/>
          <a:ext cx="10119360" cy="3783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8C4C63-04DD-40B2-BF89-0CD2B4270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Seminargruppe E                                                                                                       Lisa Latschenberger &amp;  Andrea Deisenhammer</a:t>
            </a:r>
          </a:p>
        </p:txBody>
      </p:sp>
    </p:spTree>
    <p:extLst>
      <p:ext uri="{BB962C8B-B14F-4D97-AF65-F5344CB8AC3E}">
        <p14:creationId xmlns:p14="http://schemas.microsoft.com/office/powerpoint/2010/main" val="3927707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31733C5-434F-4846-AF4A-54FDE7994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755073"/>
            <a:ext cx="9833548" cy="1066802"/>
          </a:xfrm>
        </p:spPr>
        <p:txBody>
          <a:bodyPr anchor="b">
            <a:normAutofit/>
          </a:bodyPr>
          <a:lstStyle/>
          <a:p>
            <a:r>
              <a:rPr lang="de-DE" sz="3600" dirty="0">
                <a:solidFill>
                  <a:schemeClr val="tx2"/>
                </a:solidFill>
              </a:rPr>
              <a:t>Was war inhaltlich neu?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FF5E76-7118-7A4B-8656-DE6A71651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49325"/>
            <a:ext cx="9833548" cy="2945574"/>
          </a:xfrm>
        </p:spPr>
        <p:txBody>
          <a:bodyPr anchor="ctr">
            <a:normAutofit/>
          </a:bodyPr>
          <a:lstStyle/>
          <a:p>
            <a:r>
              <a:rPr lang="de-DE" sz="1800" dirty="0">
                <a:solidFill>
                  <a:schemeClr val="tx2"/>
                </a:solidFill>
              </a:rPr>
              <a:t>Arbeit mit kleinen Kindern</a:t>
            </a:r>
          </a:p>
          <a:p>
            <a:r>
              <a:rPr lang="de-DE" sz="1800" dirty="0">
                <a:solidFill>
                  <a:schemeClr val="tx2"/>
                </a:solidFill>
              </a:rPr>
              <a:t>Arbeit mit beeinträchtigten Menschen</a:t>
            </a:r>
          </a:p>
          <a:p>
            <a:r>
              <a:rPr lang="de-DE" sz="1800" dirty="0">
                <a:solidFill>
                  <a:schemeClr val="tx2"/>
                </a:solidFill>
              </a:rPr>
              <a:t>Arbeit mit bedürftigen Menschen</a:t>
            </a:r>
          </a:p>
          <a:p>
            <a:r>
              <a:rPr lang="de-DE" sz="1800" dirty="0">
                <a:solidFill>
                  <a:schemeClr val="tx2"/>
                </a:solidFill>
              </a:rPr>
              <a:t>Arbeit im Gesundheitsbereich</a:t>
            </a:r>
          </a:p>
          <a:p>
            <a:r>
              <a:rPr lang="de-DE" sz="1800" dirty="0">
                <a:solidFill>
                  <a:schemeClr val="tx2"/>
                </a:solidFill>
              </a:rPr>
              <a:t>Durchführung von Online-Unterricht und Lernbetreuung </a:t>
            </a:r>
          </a:p>
        </p:txBody>
      </p:sp>
      <p:pic>
        <p:nvPicPr>
          <p:cNvPr id="66" name="Grafik 65">
            <a:extLst>
              <a:ext uri="{FF2B5EF4-FFF2-40B4-BE49-F238E27FC236}">
                <a16:creationId xmlns:a16="http://schemas.microsoft.com/office/drawing/2014/main" id="{D56B2A34-B026-614C-8FF4-978D9FB2B2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7770" y="125317"/>
            <a:ext cx="1638169" cy="1089518"/>
          </a:xfrm>
          <a:prstGeom prst="rect">
            <a:avLst/>
          </a:prstGeom>
          <a:ln>
            <a:noFill/>
          </a:ln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42AA51-F7C4-4C35-B4F0-679D289B2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Seminargruppe E                                                                                                       Lisa Latschenberger &amp;  Andrea Deisenhammer</a:t>
            </a:r>
          </a:p>
        </p:txBody>
      </p:sp>
    </p:spTree>
    <p:extLst>
      <p:ext uri="{BB962C8B-B14F-4D97-AF65-F5344CB8AC3E}">
        <p14:creationId xmlns:p14="http://schemas.microsoft.com/office/powerpoint/2010/main" val="2208389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0" name="Rectangle 99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6AB4680-980E-CD4E-8F14-7C34A70E5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755073"/>
            <a:ext cx="9833548" cy="1066802"/>
          </a:xfrm>
        </p:spPr>
        <p:txBody>
          <a:bodyPr anchor="b">
            <a:normAutofit/>
          </a:bodyPr>
          <a:lstStyle/>
          <a:p>
            <a:r>
              <a:rPr lang="de-DE" sz="3600" dirty="0">
                <a:solidFill>
                  <a:schemeClr val="tx2"/>
                </a:solidFill>
              </a:rPr>
              <a:t>Unsere gemeinsamen Grenzen</a:t>
            </a: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44B338-3DE2-4B48-91E6-48C78B670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49325"/>
            <a:ext cx="9833548" cy="2945574"/>
          </a:xfrm>
        </p:spPr>
        <p:txBody>
          <a:bodyPr anchor="ctr">
            <a:normAutofit/>
          </a:bodyPr>
          <a:lstStyle/>
          <a:p>
            <a:r>
              <a:rPr lang="de-DE" sz="1800" dirty="0">
                <a:solidFill>
                  <a:schemeClr val="tx2"/>
                </a:solidFill>
              </a:rPr>
              <a:t>Lehrveranstaltung</a:t>
            </a:r>
          </a:p>
          <a:p>
            <a:pPr lvl="1"/>
            <a:r>
              <a:rPr lang="de-DE" sz="1800" dirty="0">
                <a:solidFill>
                  <a:schemeClr val="tx2"/>
                </a:solidFill>
              </a:rPr>
              <a:t>Überblick über die Anforderungen und Zuständigkeiten</a:t>
            </a:r>
          </a:p>
          <a:p>
            <a:pPr lvl="1"/>
            <a:r>
              <a:rPr lang="de-DE" sz="1800" dirty="0">
                <a:solidFill>
                  <a:schemeClr val="tx2"/>
                </a:solidFill>
              </a:rPr>
              <a:t>Widersprüchliche Informationen</a:t>
            </a:r>
          </a:p>
          <a:p>
            <a:r>
              <a:rPr lang="de-DE" sz="1800" dirty="0">
                <a:solidFill>
                  <a:schemeClr val="tx2"/>
                </a:solidFill>
              </a:rPr>
              <a:t>COVID-19</a:t>
            </a:r>
          </a:p>
          <a:p>
            <a:pPr lvl="1"/>
            <a:r>
              <a:rPr lang="de-DE" sz="1800" dirty="0">
                <a:solidFill>
                  <a:schemeClr val="tx2"/>
                </a:solidFill>
              </a:rPr>
              <a:t>Organisation (Präsenz/Online)</a:t>
            </a:r>
          </a:p>
          <a:p>
            <a:pPr lvl="1"/>
            <a:r>
              <a:rPr lang="de-DE" sz="1800" dirty="0">
                <a:solidFill>
                  <a:schemeClr val="tx2"/>
                </a:solidFill>
              </a:rPr>
              <a:t>Wechsel der Einrichtungen</a:t>
            </a:r>
          </a:p>
          <a:p>
            <a:pPr lvl="1"/>
            <a:r>
              <a:rPr lang="de-DE" sz="1800" dirty="0">
                <a:solidFill>
                  <a:schemeClr val="tx2"/>
                </a:solidFill>
              </a:rPr>
              <a:t>Ungewissheit bezüglich Durchführbarkeit</a:t>
            </a:r>
          </a:p>
          <a:p>
            <a:pPr lvl="1"/>
            <a:r>
              <a:rPr lang="de-DE" sz="1800" dirty="0">
                <a:solidFill>
                  <a:schemeClr val="tx2"/>
                </a:solidFill>
              </a:rPr>
              <a:t>Flexibilität und Spontanität</a:t>
            </a:r>
          </a:p>
          <a:p>
            <a:pPr lvl="1"/>
            <a:endParaRPr lang="de-DE" sz="1800" dirty="0">
              <a:solidFill>
                <a:schemeClr val="tx2"/>
              </a:solidFill>
            </a:endParaRPr>
          </a:p>
        </p:txBody>
      </p:sp>
      <p:pic>
        <p:nvPicPr>
          <p:cNvPr id="82" name="Grafik 81">
            <a:extLst>
              <a:ext uri="{FF2B5EF4-FFF2-40B4-BE49-F238E27FC236}">
                <a16:creationId xmlns:a16="http://schemas.microsoft.com/office/drawing/2014/main" id="{3B4351BD-EB7A-F246-BCD7-C38305F04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7770" y="125317"/>
            <a:ext cx="1638169" cy="1089518"/>
          </a:xfrm>
          <a:prstGeom prst="rect">
            <a:avLst/>
          </a:prstGeom>
          <a:ln>
            <a:noFill/>
          </a:ln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81B264-FF6C-46DB-94E5-A3F5B6341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Seminargruppe E                                                                                                       Lisa Latschenberger &amp;  Andrea Deisenhammer</a:t>
            </a:r>
          </a:p>
        </p:txBody>
      </p:sp>
    </p:spTree>
    <p:extLst>
      <p:ext uri="{BB962C8B-B14F-4D97-AF65-F5344CB8AC3E}">
        <p14:creationId xmlns:p14="http://schemas.microsoft.com/office/powerpoint/2010/main" val="1496637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BA21E9-A6C9-2C4C-93BC-66981CB7F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755073"/>
            <a:ext cx="9833548" cy="1066802"/>
          </a:xfrm>
        </p:spPr>
        <p:txBody>
          <a:bodyPr anchor="b">
            <a:normAutofit/>
          </a:bodyPr>
          <a:lstStyle/>
          <a:p>
            <a:r>
              <a:rPr lang="de-DE" sz="3600">
                <a:solidFill>
                  <a:schemeClr val="tx2"/>
                </a:solidFill>
              </a:rPr>
              <a:t>Unsere persönlichen Grenzen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7E83C5-412E-6C40-B1DE-BC3454F03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49325"/>
            <a:ext cx="9833548" cy="2945574"/>
          </a:xfrm>
        </p:spPr>
        <p:txBody>
          <a:bodyPr anchor="ctr">
            <a:normAutofit/>
          </a:bodyPr>
          <a:lstStyle/>
          <a:p>
            <a:r>
              <a:rPr lang="de-DE" sz="1800" dirty="0">
                <a:solidFill>
                  <a:schemeClr val="tx2"/>
                </a:solidFill>
              </a:rPr>
              <a:t>L.E.V. – Platz</a:t>
            </a:r>
          </a:p>
          <a:p>
            <a:pPr lvl="1"/>
            <a:r>
              <a:rPr lang="de-DE" sz="1800" dirty="0">
                <a:solidFill>
                  <a:schemeClr val="tx2"/>
                </a:solidFill>
              </a:rPr>
              <a:t>Einhalten der Corona-Auflagen</a:t>
            </a:r>
          </a:p>
          <a:p>
            <a:pPr lvl="1"/>
            <a:r>
              <a:rPr lang="de-DE" sz="1800" dirty="0">
                <a:solidFill>
                  <a:schemeClr val="tx2"/>
                </a:solidFill>
              </a:rPr>
              <a:t>Geduld – ruhig bleiben</a:t>
            </a:r>
          </a:p>
          <a:p>
            <a:pPr lvl="1"/>
            <a:r>
              <a:rPr lang="de-DE" sz="1800" dirty="0">
                <a:solidFill>
                  <a:schemeClr val="tx2"/>
                </a:solidFill>
              </a:rPr>
              <a:t>Lernverweigerung</a:t>
            </a:r>
          </a:p>
          <a:p>
            <a:pPr lvl="1"/>
            <a:r>
              <a:rPr lang="de-DE" sz="1800" dirty="0">
                <a:solidFill>
                  <a:schemeClr val="tx2"/>
                </a:solidFill>
              </a:rPr>
              <a:t>Wohngemeinschaften alter Menschen</a:t>
            </a:r>
          </a:p>
          <a:p>
            <a:pPr lvl="1"/>
            <a:r>
              <a:rPr lang="de-DE" sz="1800" dirty="0">
                <a:solidFill>
                  <a:schemeClr val="tx2"/>
                </a:solidFill>
              </a:rPr>
              <a:t>Umgang mit Demenz und fehlendes </a:t>
            </a:r>
            <a:r>
              <a:rPr lang="de-DE" sz="1800" dirty="0" err="1">
                <a:solidFill>
                  <a:schemeClr val="tx2"/>
                </a:solidFill>
              </a:rPr>
              <a:t>Know-How</a:t>
            </a:r>
            <a:endParaRPr lang="de-DE" sz="1800" dirty="0">
              <a:solidFill>
                <a:schemeClr val="tx2"/>
              </a:solidFill>
            </a:endParaRPr>
          </a:p>
          <a:p>
            <a:pPr lvl="1"/>
            <a:endParaRPr lang="de-DE" sz="1800" dirty="0">
              <a:solidFill>
                <a:schemeClr val="tx2"/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63736E-BE9F-40F5-B2A5-30301392F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Seminargruppe E                                                                                                       Lisa Latschenberger &amp;  Andrea Deisenhammer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D6327861-B1B5-7445-AE0E-7FD427C3C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7770" y="125317"/>
            <a:ext cx="1638169" cy="108951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133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7D0A4B-8ABE-0145-8A00-0D985286F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755073"/>
            <a:ext cx="9833548" cy="1066802"/>
          </a:xfrm>
        </p:spPr>
        <p:txBody>
          <a:bodyPr anchor="b">
            <a:normAutofit/>
          </a:bodyPr>
          <a:lstStyle/>
          <a:p>
            <a:r>
              <a:rPr lang="de-DE" sz="3600">
                <a:solidFill>
                  <a:schemeClr val="tx2"/>
                </a:solidFill>
              </a:rPr>
              <a:t>Erkenntnisse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2CE724-03C0-F04E-8401-5C1253006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49325"/>
            <a:ext cx="9833548" cy="2945574"/>
          </a:xfrm>
        </p:spPr>
        <p:txBody>
          <a:bodyPr anchor="ctr">
            <a:normAutofit/>
          </a:bodyPr>
          <a:lstStyle/>
          <a:p>
            <a:r>
              <a:rPr lang="de-DE" sz="1800" dirty="0">
                <a:solidFill>
                  <a:schemeClr val="tx2"/>
                </a:solidFill>
              </a:rPr>
              <a:t>Trotz Einschränkungen viel erlebt und erfahren</a:t>
            </a:r>
          </a:p>
          <a:p>
            <a:r>
              <a:rPr lang="de-DE" sz="1800" dirty="0">
                <a:solidFill>
                  <a:schemeClr val="tx2"/>
                </a:solidFill>
              </a:rPr>
              <a:t>Nähe und Zugehen auf Menschen ist sehr wichtig</a:t>
            </a:r>
          </a:p>
          <a:p>
            <a:r>
              <a:rPr lang="de-DE" sz="1800" dirty="0">
                <a:solidFill>
                  <a:schemeClr val="tx2"/>
                </a:solidFill>
              </a:rPr>
              <a:t>Kinder in außerschulischen Bereichen erleben</a:t>
            </a:r>
          </a:p>
          <a:p>
            <a:r>
              <a:rPr lang="de-DE" sz="1800" dirty="0">
                <a:solidFill>
                  <a:schemeClr val="tx2"/>
                </a:solidFill>
              </a:rPr>
              <a:t>Alltag außerhalb der Schule und erledigen der Hausübung</a:t>
            </a:r>
          </a:p>
          <a:p>
            <a:r>
              <a:rPr lang="de-DE" sz="1800" dirty="0">
                <a:solidFill>
                  <a:schemeClr val="tx2"/>
                </a:solidFill>
              </a:rPr>
              <a:t>Umgang mit Zoom als Lehrperson</a:t>
            </a:r>
          </a:p>
          <a:p>
            <a:r>
              <a:rPr lang="de-DE" sz="1800" dirty="0">
                <a:solidFill>
                  <a:schemeClr val="tx2"/>
                </a:solidFill>
              </a:rPr>
              <a:t>Umgang mit starkem Verhalten und schwierigen persönlichen Lebensgeschichten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7B68443-E4E7-1640-B026-80CEE3864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7770" y="125317"/>
            <a:ext cx="1638169" cy="1089518"/>
          </a:xfrm>
          <a:prstGeom prst="rect">
            <a:avLst/>
          </a:prstGeom>
          <a:ln>
            <a:noFill/>
          </a:ln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BF05AB-4CEC-4DC8-AF6D-2B4C091E4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Seminargruppe E                                                                                                       Lisa Latschenberger &amp;  Andrea Deisenhammer</a:t>
            </a:r>
          </a:p>
        </p:txBody>
      </p:sp>
    </p:spTree>
    <p:extLst>
      <p:ext uri="{BB962C8B-B14F-4D97-AF65-F5344CB8AC3E}">
        <p14:creationId xmlns:p14="http://schemas.microsoft.com/office/powerpoint/2010/main" val="4132856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FA3C7DEA-BCC2-4295-8850-147993296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C289949D-B9F6-468A-86FE-2694DC5AE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AEDC4E-B498-B84B-95BA-E764044E1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1755073"/>
            <a:ext cx="9833548" cy="1066802"/>
          </a:xfrm>
        </p:spPr>
        <p:txBody>
          <a:bodyPr anchor="b">
            <a:normAutofit/>
          </a:bodyPr>
          <a:lstStyle/>
          <a:p>
            <a:r>
              <a:rPr lang="de-DE" sz="3600" dirty="0">
                <a:solidFill>
                  <a:schemeClr val="tx2"/>
                </a:solidFill>
              </a:rPr>
              <a:t>Mehrwert für die Zukunft</a:t>
            </a:r>
          </a:p>
        </p:txBody>
      </p:sp>
      <p:grpSp>
        <p:nvGrpSpPr>
          <p:cNvPr id="26" name="Group 11">
            <a:extLst>
              <a:ext uri="{FF2B5EF4-FFF2-40B4-BE49-F238E27FC236}">
                <a16:creationId xmlns:a16="http://schemas.microsoft.com/office/drawing/2014/main" id="{E4DF0958-0C87-4C28-9554-2FADC788C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7" name="Freeform: Shape 12">
              <a:extLst>
                <a:ext uri="{FF2B5EF4-FFF2-40B4-BE49-F238E27FC236}">
                  <a16:creationId xmlns:a16="http://schemas.microsoft.com/office/drawing/2014/main" id="{DEC53B48-7B73-49D1-A6FD-9DBF5141EA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13">
              <a:extLst>
                <a:ext uri="{FF2B5EF4-FFF2-40B4-BE49-F238E27FC236}">
                  <a16:creationId xmlns:a16="http://schemas.microsoft.com/office/drawing/2014/main" id="{7DEDDC41-2C98-4AF1-A0EA-AEEC34827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14">
              <a:extLst>
                <a:ext uri="{FF2B5EF4-FFF2-40B4-BE49-F238E27FC236}">
                  <a16:creationId xmlns:a16="http://schemas.microsoft.com/office/drawing/2014/main" id="{D2208F20-F93C-4530-8370-FC7818BABB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15">
              <a:extLst>
                <a:ext uri="{FF2B5EF4-FFF2-40B4-BE49-F238E27FC236}">
                  <a16:creationId xmlns:a16="http://schemas.microsoft.com/office/drawing/2014/main" id="{E52F51E0-B50B-43EA-B6AC-C16BD29C3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82E198-A38B-E343-8552-8F4D08C91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49325"/>
            <a:ext cx="9833548" cy="2945574"/>
          </a:xfrm>
        </p:spPr>
        <p:txBody>
          <a:bodyPr anchor="ctr">
            <a:normAutofit fontScale="92500" lnSpcReduction="20000"/>
          </a:bodyPr>
          <a:lstStyle/>
          <a:p>
            <a:r>
              <a:rPr lang="de-DE" sz="1800" dirty="0">
                <a:solidFill>
                  <a:schemeClr val="tx2"/>
                </a:solidFill>
              </a:rPr>
              <a:t>Bedeutung von Planung und Organisation</a:t>
            </a:r>
          </a:p>
          <a:p>
            <a:r>
              <a:rPr lang="de-DE" sz="1800" dirty="0">
                <a:solidFill>
                  <a:schemeClr val="tx2"/>
                </a:solidFill>
              </a:rPr>
              <a:t>Humor und positive Ausstrahlung</a:t>
            </a:r>
          </a:p>
          <a:p>
            <a:r>
              <a:rPr lang="de-DE" sz="1800" dirty="0">
                <a:solidFill>
                  <a:schemeClr val="tx2"/>
                </a:solidFill>
              </a:rPr>
              <a:t>Wert auf Gemeinschaft und soziale Kompetenzen legen</a:t>
            </a:r>
          </a:p>
          <a:p>
            <a:r>
              <a:rPr lang="de-DE" sz="1800" dirty="0">
                <a:solidFill>
                  <a:schemeClr val="tx2"/>
                </a:solidFill>
              </a:rPr>
              <a:t>Den Kindern die Augen öffnen und andere soziale Organisationen besuchen</a:t>
            </a:r>
          </a:p>
          <a:p>
            <a:r>
              <a:rPr lang="de-DE" sz="1800" dirty="0">
                <a:solidFill>
                  <a:schemeClr val="tx2"/>
                </a:solidFill>
              </a:rPr>
              <a:t>Viel Hintergrundwissen über andere Altersgruppen und Familiensituationen</a:t>
            </a:r>
          </a:p>
          <a:p>
            <a:r>
              <a:rPr lang="de-DE" sz="1800" dirty="0">
                <a:solidFill>
                  <a:schemeClr val="tx2"/>
                </a:solidFill>
              </a:rPr>
              <a:t>Neue Methoden im Umgang mit Kindern</a:t>
            </a:r>
          </a:p>
          <a:p>
            <a:pPr lvl="1"/>
            <a:r>
              <a:rPr lang="de-DE" sz="1800" dirty="0">
                <a:solidFill>
                  <a:schemeClr val="tx2"/>
                </a:solidFill>
              </a:rPr>
              <a:t>Entscheidungsfreiheit</a:t>
            </a:r>
          </a:p>
          <a:p>
            <a:pPr lvl="1"/>
            <a:r>
              <a:rPr lang="de-DE" sz="1800" dirty="0">
                <a:solidFill>
                  <a:schemeClr val="tx2"/>
                </a:solidFill>
              </a:rPr>
              <a:t>Kinder in Diskussionen auch alleine lassen</a:t>
            </a:r>
          </a:p>
          <a:p>
            <a:pPr lvl="1"/>
            <a:r>
              <a:rPr lang="de-DE" sz="1800" dirty="0">
                <a:solidFill>
                  <a:schemeClr val="tx2"/>
                </a:solidFill>
              </a:rPr>
              <a:t>Fragen nicht sofort selbst beantworten</a:t>
            </a:r>
          </a:p>
          <a:p>
            <a:pPr lvl="1"/>
            <a:r>
              <a:rPr lang="de-DE" sz="1800" dirty="0">
                <a:solidFill>
                  <a:schemeClr val="tx2"/>
                </a:solidFill>
              </a:rPr>
              <a:t>Erfahrungen im DaZ-Bereich</a:t>
            </a:r>
          </a:p>
          <a:p>
            <a:endParaRPr lang="de-DE" sz="1800" dirty="0">
              <a:solidFill>
                <a:schemeClr val="tx2"/>
              </a:solidFill>
            </a:endParaRP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76952797-C812-6741-BA10-55EF60E51C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7770" y="125317"/>
            <a:ext cx="1638169" cy="1089518"/>
          </a:xfrm>
          <a:prstGeom prst="rect">
            <a:avLst/>
          </a:prstGeom>
          <a:ln>
            <a:noFill/>
          </a:ln>
        </p:spPr>
      </p:pic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6E2529-B478-48E3-9E7D-9C50DBD3F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Seminargruppe E                                                                                                       Lisa Latschenberger &amp;  Andrea Deisenhammer</a:t>
            </a:r>
          </a:p>
        </p:txBody>
      </p:sp>
    </p:spTree>
    <p:extLst>
      <p:ext uri="{BB962C8B-B14F-4D97-AF65-F5344CB8AC3E}">
        <p14:creationId xmlns:p14="http://schemas.microsoft.com/office/powerpoint/2010/main" val="3334357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6AB1AAE-E552-0F4A-BBF2-DC950660C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729" y="1764407"/>
            <a:ext cx="5760846" cy="231031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Vielen</a:t>
            </a:r>
            <a:r>
              <a:rPr lang="en-US" sz="7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Dank</a:t>
            </a:r>
            <a:r>
              <a:rPr lang="en-US" sz="7200" dirty="0">
                <a:solidFill>
                  <a:schemeClr val="tx2"/>
                </a:solidFill>
              </a:rPr>
              <a:t>!</a:t>
            </a:r>
            <a:endParaRPr lang="en-US" sz="72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79B9D56-A432-4734-A232-19BC12FF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Seminargruppe E                                                                                                       Lisa Latschenberger &amp;  Andrea Deisenhammer</a:t>
            </a:r>
          </a:p>
        </p:txBody>
      </p:sp>
    </p:spTree>
    <p:extLst>
      <p:ext uri="{BB962C8B-B14F-4D97-AF65-F5344CB8AC3E}">
        <p14:creationId xmlns:p14="http://schemas.microsoft.com/office/powerpoint/2010/main" val="998613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245</Words>
  <Application>Microsoft Macintosh PowerPoint</Application>
  <PresentationFormat>Breitbild</PresentationFormat>
  <Paragraphs>52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Erfahrungen und Erkenntnisse</vt:lpstr>
      <vt:lpstr>Einsatzgebiete</vt:lpstr>
      <vt:lpstr>Was war inhaltlich neu?</vt:lpstr>
      <vt:lpstr>Unsere gemeinsamen Grenzen</vt:lpstr>
      <vt:lpstr>Unsere persönlichen Grenzen</vt:lpstr>
      <vt:lpstr>Erkenntnisse</vt:lpstr>
      <vt:lpstr>Mehrwert für die Zukunft</vt:lpstr>
      <vt:lpstr>Vielen Dank!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Lisa Latschenberger</dc:creator>
  <cp:lastModifiedBy>Marianne Neißl</cp:lastModifiedBy>
  <cp:revision>9</cp:revision>
  <dcterms:created xsi:type="dcterms:W3CDTF">2021-01-27T08:57:57Z</dcterms:created>
  <dcterms:modified xsi:type="dcterms:W3CDTF">2021-02-04T17:24:49Z</dcterms:modified>
</cp:coreProperties>
</file>