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7" r:id="rId5"/>
    <p:sldId id="258" r:id="rId6"/>
    <p:sldId id="259" r:id="rId7"/>
    <p:sldId id="260" r:id="rId8"/>
    <p:sldId id="261" r:id="rId9"/>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712"/>
  </p:normalViewPr>
  <p:slideViewPr>
    <p:cSldViewPr>
      <p:cViewPr varScale="1">
        <p:scale>
          <a:sx n="162" d="100"/>
          <a:sy n="162" d="100"/>
        </p:scale>
        <p:origin x="320" y="19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4BC51FE-A7C0-44C1-B6D7-3493A39A3647}" type="datetime1">
              <a:rPr lang="de-DE" smtClean="0"/>
              <a:t>22.06.21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de-DE" smtClean="0"/>
              <a:t>‹Nr.›</a:t>
            </a:fld>
            <a:endParaRPr lang="de-DE"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748BE-5E7C-4DFB-B8B3-EFFA1AD80B2D}" type="datetime1">
              <a:rPr lang="de-DE" smtClean="0"/>
              <a:pPr/>
              <a:t>22.06.21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de-DE" smtClean="0"/>
              <a:t>‹Nr.›</a:t>
            </a:fld>
            <a:endParaRPr lang="de-DE"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rtl="0"/>
            <a:fld id="{5534C2EF-8A97-4DAF-B099-E567883644D6}" type="slidenum">
              <a:rPr lang="de-DE" smtClean="0"/>
              <a:t>1</a:t>
            </a:fld>
            <a:endParaRPr lang="de-DE" dirty="0"/>
          </a:p>
        </p:txBody>
      </p:sp>
    </p:spTree>
    <p:extLst>
      <p:ext uri="{BB962C8B-B14F-4D97-AF65-F5344CB8AC3E}">
        <p14:creationId xmlns:p14="http://schemas.microsoft.com/office/powerpoint/2010/main" val="253302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rtl="0"/>
            <a:fld id="{5534C2EF-8A97-4DAF-B099-E567883644D6}" type="slidenum">
              <a:rPr lang="de-DE" smtClean="0"/>
              <a:t>5</a:t>
            </a:fld>
            <a:endParaRPr lang="de-DE" dirty="0"/>
          </a:p>
        </p:txBody>
      </p:sp>
    </p:spTree>
    <p:extLst>
      <p:ext uri="{BB962C8B-B14F-4D97-AF65-F5344CB8AC3E}">
        <p14:creationId xmlns:p14="http://schemas.microsoft.com/office/powerpoint/2010/main" val="1923834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Bild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de-DE"/>
              <a:t>Mastertitelformat bearbeiten</a:t>
            </a:r>
            <a:endParaRPr lang="de-DE" dirty="0"/>
          </a:p>
        </p:txBody>
      </p:sp>
      <p:sp>
        <p:nvSpPr>
          <p:cNvPr id="3" name="Unt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a:t>Master-Untertitelformat bearbeiten</a:t>
            </a:r>
            <a:endParaRPr lang="de-DE"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Zwei Bilder mit Beschriftungen">
    <p:spTree>
      <p:nvGrpSpPr>
        <p:cNvPr id="1" name=""/>
        <p:cNvGrpSpPr/>
        <p:nvPr/>
      </p:nvGrpSpPr>
      <p:grpSpPr>
        <a:xfrm>
          <a:off x="0" y="0"/>
          <a:ext cx="0" cy="0"/>
          <a:chOff x="0" y="0"/>
          <a:chExt cx="0" cy="0"/>
        </a:xfrm>
      </p:grpSpPr>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de-DE"/>
              <a:t>Mastertitelformat bearbeiten</a:t>
            </a:r>
            <a:endParaRPr lang="de-DE" dirty="0"/>
          </a:p>
        </p:txBody>
      </p:sp>
      <p:sp>
        <p:nvSpPr>
          <p:cNvPr id="7" name="Freihand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5" name="Bildplatzhalter 14" descr="Leerer Platzhalter zum Hinzufügen eines Bilds. Klicken Sie auf den Platzhalter, und wählen Sie das hinzuzufügende Bild aus."/>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
        <p:nvSpPr>
          <p:cNvPr id="17" name="Textplatzhalter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de-DE"/>
              <a:t>Mastertextformat bearbeiten</a:t>
            </a:r>
          </a:p>
        </p:txBody>
      </p:sp>
      <p:sp>
        <p:nvSpPr>
          <p:cNvPr id="18" name="Freihand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9" name="Bildplatzhalter 18" descr="Leerer Platzhalter zum Hinzufügen eines Bilds. Klicken Sie auf den Platzhalter, und wählen Sie das hinzuzufügende Bild aus."/>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
        <p:nvSpPr>
          <p:cNvPr id="20" name="Textplatzhalter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de-DE"/>
              <a:t>Mastertextformat bearbeiten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rei Bilder mit Beschriftung">
    <p:spTree>
      <p:nvGrpSpPr>
        <p:cNvPr id="1" name=""/>
        <p:cNvGrpSpPr/>
        <p:nvPr/>
      </p:nvGrpSpPr>
      <p:grpSpPr>
        <a:xfrm>
          <a:off x="0" y="0"/>
          <a:ext cx="0" cy="0"/>
          <a:chOff x="0" y="0"/>
          <a:chExt cx="0" cy="0"/>
        </a:xfrm>
      </p:grpSpPr>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de-DE"/>
              <a:t>Mastertitelformat bearbeiten</a:t>
            </a:r>
            <a:endParaRPr lang="de-DE" dirty="0"/>
          </a:p>
        </p:txBody>
      </p:sp>
      <p:sp>
        <p:nvSpPr>
          <p:cNvPr id="7" name="Freihand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5" name="Bildplatzhalter 14" descr="Leerer Platzhalter zum Hinzufügen eines Bilds. Klicken Sie auf den Platzhalter, und wählen Sie das hinzuzufügende Bild aus."/>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
        <p:nvSpPr>
          <p:cNvPr id="18" name="Freihand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9" name="Bildplatzhalter 18" descr="Leerer Platzhalter zum Hinzufügen eines Bilds. Klicken Sie auf den Platzhalter, und wählen Sie das hinzuzufügende Bild aus."/>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de-DE"/>
              <a:t>Bild durch Klicken auf Symbol hinzufügen</a:t>
            </a:r>
            <a:endParaRPr lang="de-DE" dirty="0"/>
          </a:p>
        </p:txBody>
      </p:sp>
      <p:sp>
        <p:nvSpPr>
          <p:cNvPr id="12" name="Freihand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3" name="Bildplatzhalter 12" descr="Leerer Platzhalter zum Hinzufügen eines Bilds. Klicken Sie auf den Platzhalter, und wählen Sie das hinzuzufügende Bild aus."/>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de-DE"/>
              <a:t>Bild durch Klicken auf Symbol hinzufügen</a:t>
            </a:r>
            <a:endParaRPr lang="de-DE" dirty="0"/>
          </a:p>
        </p:txBody>
      </p:sp>
      <p:sp>
        <p:nvSpPr>
          <p:cNvPr id="17" name="Textplatzhalter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de-DE"/>
              <a:t>Mastertextformat bearbeiten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ünf Bilder">
    <p:spTree>
      <p:nvGrpSpPr>
        <p:cNvPr id="1" name=""/>
        <p:cNvGrpSpPr/>
        <p:nvPr/>
      </p:nvGrpSpPr>
      <p:grpSpPr>
        <a:xfrm>
          <a:off x="0" y="0"/>
          <a:ext cx="0" cy="0"/>
          <a:chOff x="0" y="0"/>
          <a:chExt cx="0" cy="0"/>
        </a:xfrm>
      </p:grpSpPr>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de-DE"/>
              <a:t>Mastertitelformat bearbeiten</a:t>
            </a:r>
            <a:endParaRPr lang="de-DE" dirty="0"/>
          </a:p>
        </p:txBody>
      </p:sp>
      <p:sp>
        <p:nvSpPr>
          <p:cNvPr id="8" name="Freihand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9" name="Bildplatzhalter 8" descr="Leerer Platzhalter zum Hinzufügen eines Bilds. Klicken Sie auf den Platzhalter, und wählen Sie das hinzuzufügende Bild aus."/>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
        <p:nvSpPr>
          <p:cNvPr id="10" name="Freihand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1" name="Bildplatzhalter 10" descr="Leerer Platzhalter zum Hinzufügen eines Bilds. Klicken Sie auf den Platzhalter, und wählen Sie das hinzuzufügende Bild aus."/>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de-DE"/>
              <a:t>Bild durch Klicken auf Symbol hinzufügen</a:t>
            </a:r>
            <a:endParaRPr lang="de-DE" dirty="0"/>
          </a:p>
        </p:txBody>
      </p:sp>
      <p:sp>
        <p:nvSpPr>
          <p:cNvPr id="12" name="Freihand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3" name="Bildplatzhalter 12" descr="Leerer Platzhalter zum Hinzufügen eines Bilds. Klicken Sie auf den Platzhalter, und wählen Sie das hinzuzufügende Bild aus."/>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de-DE"/>
              <a:t>Bild durch Klicken auf Symbol hinzufügen</a:t>
            </a:r>
            <a:endParaRPr lang="de-DE" dirty="0"/>
          </a:p>
        </p:txBody>
      </p:sp>
      <p:sp>
        <p:nvSpPr>
          <p:cNvPr id="14" name="Freihand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15" name="Bildplatzhalter 14" descr="Leerer Platzhalter zum Hinzufügen eines Bilds. Klicken Sie auf den Platzhalter, und wählen Sie das hinzuzufügende Bild aus."/>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de-DE"/>
              <a:t>Bild durch Klicken auf Symbol hinzufügen</a:t>
            </a:r>
            <a:endParaRPr lang="de-DE" dirty="0"/>
          </a:p>
        </p:txBody>
      </p:sp>
      <p:sp>
        <p:nvSpPr>
          <p:cNvPr id="20" name="Freihand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21" name="Bildplatzhalter 20" descr="Leerer Platzhalter zum Hinzufügen eines Bilds. Klicken Sie auf den Platzhalter, und wählen Sie das hinzuzufügende Bild aus."/>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de-DE"/>
              <a:t>Bild durch Klicken auf Symbol hinzufügen</a:t>
            </a:r>
            <a:endParaRPr lang="de-DE"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lvl1pPr>
              <a:defRPr/>
            </a:lvl1pPr>
          </a:lstStyle>
          <a:p>
            <a:fld id="{BC612565-8C3E-4BB0-9B70-60F6FC1392F8}" type="datetime1">
              <a:rPr lang="de-DE" smtClean="0"/>
              <a:pPr/>
              <a:t>22.06.21</a:t>
            </a:fld>
            <a:endParaRPr lang="de-DE" dirty="0"/>
          </a:p>
        </p:txBody>
      </p:sp>
      <p:sp>
        <p:nvSpPr>
          <p:cNvPr id="6" name="Foliennummernplatzhalter 5"/>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365125"/>
            <a:ext cx="1828799" cy="4940300"/>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1524000" y="365125"/>
            <a:ext cx="6858000" cy="4940300"/>
          </a:xfrm>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lvl1pPr>
              <a:defRPr/>
            </a:lvl1pPr>
          </a:lstStyle>
          <a:p>
            <a:fld id="{8E6FEF20-1085-4563-9F37-78094EF387C8}" type="datetime1">
              <a:rPr lang="de-DE" smtClean="0"/>
              <a:pPr/>
              <a:t>22.06.21</a:t>
            </a:fld>
            <a:endParaRPr lang="de-DE" dirty="0"/>
          </a:p>
        </p:txBody>
      </p:sp>
      <p:sp>
        <p:nvSpPr>
          <p:cNvPr id="6" name="Foliennummernplatzhalter 5"/>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lvl1pPr>
              <a:defRPr/>
            </a:lvl1pPr>
          </a:lstStyle>
          <a:p>
            <a:fld id="{78431C69-5D71-463E-93BB-A9749341EBF7}" type="datetime1">
              <a:rPr lang="de-DE" smtClean="0"/>
              <a:pPr/>
              <a:t>22.06.21</a:t>
            </a:fld>
            <a:endParaRPr lang="de-DE" dirty="0"/>
          </a:p>
        </p:txBody>
      </p:sp>
      <p:sp>
        <p:nvSpPr>
          <p:cNvPr id="6" name="Foliennummernplatzhalter 5"/>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pic>
        <p:nvPicPr>
          <p:cNvPr id="7" name="Bild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de-DE"/>
              <a:t>Mastertitelformat bearbeiten</a:t>
            </a:r>
            <a:endParaRPr lang="de-DE" dirty="0"/>
          </a:p>
        </p:txBody>
      </p:sp>
      <p:sp>
        <p:nvSpPr>
          <p:cNvPr id="3" name="Textplatzhalter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a:t>Mastertextformat bearbeiten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1524000" y="1825625"/>
            <a:ext cx="4389120" cy="347472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278880" y="1825625"/>
            <a:ext cx="4389120" cy="347472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5" name="Datumsplatzhalter 4"/>
          <p:cNvSpPr>
            <a:spLocks noGrp="1"/>
          </p:cNvSpPr>
          <p:nvPr>
            <p:ph type="dt" sz="half" idx="10"/>
          </p:nvPr>
        </p:nvSpPr>
        <p:spPr/>
        <p:txBody>
          <a:bodyPr rtlCol="0"/>
          <a:lstStyle>
            <a:lvl1pPr>
              <a:defRPr/>
            </a:lvl1pPr>
          </a:lstStyle>
          <a:p>
            <a:fld id="{84A3865F-D31C-40CF-85DC-1933612F9F50}" type="datetime1">
              <a:rPr lang="de-DE" smtClean="0"/>
              <a:pPr/>
              <a:t>22.06.21</a:t>
            </a:fld>
            <a:endParaRPr lang="de-DE" dirty="0"/>
          </a:p>
        </p:txBody>
      </p:sp>
      <p:sp>
        <p:nvSpPr>
          <p:cNvPr id="7" name="Foliennummernplatzhalter 6"/>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Textplatzhalter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1524000" y="2624666"/>
            <a:ext cx="4389120" cy="2675467"/>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6" name="Inhaltsplatzhalter 5"/>
          <p:cNvSpPr>
            <a:spLocks noGrp="1"/>
          </p:cNvSpPr>
          <p:nvPr>
            <p:ph sz="quarter" idx="4"/>
          </p:nvPr>
        </p:nvSpPr>
        <p:spPr>
          <a:xfrm>
            <a:off x="6278880" y="2624666"/>
            <a:ext cx="4389120" cy="2675467"/>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r>
              <a:rPr lang="de-DE" dirty="0"/>
              <a:t>Fußzeile hinzufügen</a:t>
            </a:r>
          </a:p>
        </p:txBody>
      </p:sp>
      <p:sp>
        <p:nvSpPr>
          <p:cNvPr id="7" name="Datumsplatzhalter 6"/>
          <p:cNvSpPr>
            <a:spLocks noGrp="1"/>
          </p:cNvSpPr>
          <p:nvPr>
            <p:ph type="dt" sz="half" idx="10"/>
          </p:nvPr>
        </p:nvSpPr>
        <p:spPr/>
        <p:txBody>
          <a:bodyPr rtlCol="0"/>
          <a:lstStyle>
            <a:lvl1pPr>
              <a:defRPr/>
            </a:lvl1pPr>
          </a:lstStyle>
          <a:p>
            <a:fld id="{3A9BB639-7E0E-44C6-82D3-BCCAFBEC8341}" type="datetime1">
              <a:rPr lang="de-DE" smtClean="0"/>
              <a:pPr/>
              <a:t>22.06.21</a:t>
            </a:fld>
            <a:endParaRPr lang="de-DE" dirty="0"/>
          </a:p>
        </p:txBody>
      </p:sp>
      <p:sp>
        <p:nvSpPr>
          <p:cNvPr id="9" name="Foliennummernplatzhalter 8"/>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4" name="Fußzeilenplatzhalter 3"/>
          <p:cNvSpPr>
            <a:spLocks noGrp="1"/>
          </p:cNvSpPr>
          <p:nvPr>
            <p:ph type="ftr" sz="quarter" idx="11"/>
          </p:nvPr>
        </p:nvSpPr>
        <p:spPr/>
        <p:txBody>
          <a:bodyPr rtlCol="0"/>
          <a:lstStyle/>
          <a:p>
            <a:pPr rtl="0"/>
            <a:r>
              <a:rPr lang="de-DE" dirty="0"/>
              <a:t>Fußzeile hinzufügen</a:t>
            </a:r>
          </a:p>
        </p:txBody>
      </p:sp>
      <p:sp>
        <p:nvSpPr>
          <p:cNvPr id="3" name="Datumsplatzhalter 2"/>
          <p:cNvSpPr>
            <a:spLocks noGrp="1"/>
          </p:cNvSpPr>
          <p:nvPr>
            <p:ph type="dt" sz="half" idx="10"/>
          </p:nvPr>
        </p:nvSpPr>
        <p:spPr/>
        <p:txBody>
          <a:bodyPr rtlCol="0"/>
          <a:lstStyle>
            <a:lvl1pPr>
              <a:defRPr/>
            </a:lvl1pPr>
          </a:lstStyle>
          <a:p>
            <a:fld id="{4323BFEE-AB19-4F09-87C9-3653B56FBCBF}" type="datetime1">
              <a:rPr lang="de-DE" smtClean="0"/>
              <a:pPr/>
              <a:t>22.06.21</a:t>
            </a:fld>
            <a:endParaRPr lang="de-DE" dirty="0"/>
          </a:p>
        </p:txBody>
      </p:sp>
      <p:sp>
        <p:nvSpPr>
          <p:cNvPr id="5" name="Foliennummernplatzhalter 4"/>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rtlCol="0"/>
          <a:lstStyle/>
          <a:p>
            <a:pPr rtl="0"/>
            <a:r>
              <a:rPr lang="de-DE" dirty="0"/>
              <a:t>Fußzeile hinzufügen</a:t>
            </a:r>
          </a:p>
        </p:txBody>
      </p:sp>
      <p:sp>
        <p:nvSpPr>
          <p:cNvPr id="2" name="Datumsplatzhalter 1"/>
          <p:cNvSpPr>
            <a:spLocks noGrp="1"/>
          </p:cNvSpPr>
          <p:nvPr>
            <p:ph type="dt" sz="half" idx="10"/>
          </p:nvPr>
        </p:nvSpPr>
        <p:spPr/>
        <p:txBody>
          <a:bodyPr rtlCol="0"/>
          <a:lstStyle>
            <a:lvl1pPr>
              <a:defRPr/>
            </a:lvl1pPr>
          </a:lstStyle>
          <a:p>
            <a:fld id="{B2C402D9-CCC7-444D-9FCC-69458C027970}" type="datetime1">
              <a:rPr lang="de-DE" smtClean="0"/>
              <a:pPr/>
              <a:t>22.06.21</a:t>
            </a:fld>
            <a:endParaRPr lang="de-DE" dirty="0"/>
          </a:p>
        </p:txBody>
      </p:sp>
      <p:sp>
        <p:nvSpPr>
          <p:cNvPr id="4" name="Foliennummernplatzhalter 3"/>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de-DE"/>
              <a:t>Mastertitelformat bearbeiten</a:t>
            </a:r>
            <a:endParaRPr lang="de-DE" dirty="0"/>
          </a:p>
        </p:txBody>
      </p:sp>
      <p:sp>
        <p:nvSpPr>
          <p:cNvPr id="3" name="Inhaltsplatzhalter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Mastertextformat bearbeiten</a:t>
            </a:r>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5" name="Datumsplatzhalter 4"/>
          <p:cNvSpPr>
            <a:spLocks noGrp="1"/>
          </p:cNvSpPr>
          <p:nvPr>
            <p:ph type="dt" sz="half" idx="10"/>
          </p:nvPr>
        </p:nvSpPr>
        <p:spPr/>
        <p:txBody>
          <a:bodyPr rtlCol="0"/>
          <a:lstStyle>
            <a:lvl1pPr>
              <a:defRPr/>
            </a:lvl1pPr>
          </a:lstStyle>
          <a:p>
            <a:fld id="{948F228C-75B1-452C-ADA6-DC42CBAC84CF}" type="datetime1">
              <a:rPr lang="de-DE" smtClean="0"/>
              <a:pPr/>
              <a:t>22.06.21</a:t>
            </a:fld>
            <a:endParaRPr lang="de-DE" dirty="0"/>
          </a:p>
        </p:txBody>
      </p:sp>
      <p:sp>
        <p:nvSpPr>
          <p:cNvPr id="7" name="Foliennummernplatzhalter 6"/>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8" name="Freihand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de-DE" dirty="0"/>
          </a:p>
        </p:txBody>
      </p:sp>
      <p:sp>
        <p:nvSpPr>
          <p:cNvPr id="2" name="Titel 1"/>
          <p:cNvSpPr>
            <a:spLocks noGrp="1"/>
          </p:cNvSpPr>
          <p:nvPr>
            <p:ph type="title"/>
          </p:nvPr>
        </p:nvSpPr>
        <p:spPr/>
        <p:txBody>
          <a:bodyPr rtlCol="0" anchor="b"/>
          <a:lstStyle>
            <a:lvl1pPr>
              <a:defRPr sz="3200"/>
            </a:lvl1pPr>
          </a:lstStyle>
          <a:p>
            <a:pPr rtl="0"/>
            <a:r>
              <a:rPr lang="de-DE"/>
              <a:t>Mastertitelformat bearbeiten</a:t>
            </a:r>
            <a:endParaRPr lang="de-DE" dirty="0"/>
          </a:p>
        </p:txBody>
      </p:sp>
      <p:sp>
        <p:nvSpPr>
          <p:cNvPr id="12" name="Bildplatzhalter 11" descr="Leerer Platzhalter zum Hinzufügen eines Bilds. Klicken Sie auf den Platzhalter, und wählen Sie das hinzuzufügende Bild aus."/>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Mastertextformat bearbeiten</a:t>
            </a:r>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5" name="Datumsplatzhalter 4"/>
          <p:cNvSpPr>
            <a:spLocks noGrp="1"/>
          </p:cNvSpPr>
          <p:nvPr>
            <p:ph type="dt" sz="half" idx="10"/>
          </p:nvPr>
        </p:nvSpPr>
        <p:spPr/>
        <p:txBody>
          <a:bodyPr rtlCol="0"/>
          <a:lstStyle>
            <a:lvl1pPr>
              <a:defRPr/>
            </a:lvl1pPr>
          </a:lstStyle>
          <a:p>
            <a:fld id="{6A2337C1-0D92-4108-8C73-9DE114662EE2}" type="datetime1">
              <a:rPr lang="de-DE" smtClean="0"/>
              <a:pPr/>
              <a:t>22.06.21</a:t>
            </a:fld>
            <a:endParaRPr lang="de-DE" dirty="0"/>
          </a:p>
        </p:txBody>
      </p:sp>
      <p:sp>
        <p:nvSpPr>
          <p:cNvPr id="7" name="Foliennummernplatzhalter 6"/>
          <p:cNvSpPr>
            <a:spLocks noGrp="1"/>
          </p:cNvSpPr>
          <p:nvPr>
            <p:ph type="sldNum" sz="quarter" idx="12"/>
          </p:nvPr>
        </p:nvSpPr>
        <p:spPr/>
        <p:txBody>
          <a:bodyPr rtlCol="0"/>
          <a:lstStyle/>
          <a:p>
            <a:pPr rtl="0"/>
            <a:fld id="{289D71E3-7D81-4C24-B9D8-6B108755C64C}" type="slidenum">
              <a:rPr lang="de-DE" smtClean="0"/>
              <a:t>‹Nr.›</a:t>
            </a:fld>
            <a:endParaRPr lang="de-DE"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elplatzhalt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5" name="Fußzeilenplatzhalt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de-DE" dirty="0"/>
              <a:t>Fußzeile hinzufügen</a:t>
            </a:r>
          </a:p>
        </p:txBody>
      </p:sp>
      <p:sp>
        <p:nvSpPr>
          <p:cNvPr id="4" name="Datumsplatzhalt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229CF520-9AFC-4B3A-AD4B-FE64ECF3701B}" type="datetime1">
              <a:rPr lang="de-DE" smtClean="0"/>
              <a:pPr/>
              <a:t>22.06.21</a:t>
            </a:fld>
            <a:endParaRPr lang="de-DE" dirty="0"/>
          </a:p>
        </p:txBody>
      </p:sp>
      <p:sp>
        <p:nvSpPr>
          <p:cNvPr id="6" name="Foliennummernplatzhalt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de-DE" smtClean="0"/>
              <a:pPr/>
              <a:t>‹Nr.›</a:t>
            </a:fld>
            <a:endParaRPr lang="de-DE"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208526/sun-icon"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e-DE" dirty="0"/>
              <a:t>Praktikum in der </a:t>
            </a:r>
            <a:r>
              <a:rPr lang="de-DE" dirty="0" err="1"/>
              <a:t>Heilstättenschule</a:t>
            </a:r>
            <a:endParaRPr lang="de-DE" dirty="0"/>
          </a:p>
        </p:txBody>
      </p:sp>
      <p:sp>
        <p:nvSpPr>
          <p:cNvPr id="3" name="Untertitel 2"/>
          <p:cNvSpPr>
            <a:spLocks noGrp="1"/>
          </p:cNvSpPr>
          <p:nvPr>
            <p:ph type="subTitle" idx="1"/>
          </p:nvPr>
        </p:nvSpPr>
        <p:spPr/>
        <p:txBody>
          <a:bodyPr rtlCol="0"/>
          <a:lstStyle/>
          <a:p>
            <a:pPr rtl="0"/>
            <a:r>
              <a:rPr lang="de-DE" dirty="0"/>
              <a:t>Sarah Hackl &amp; Sarah </a:t>
            </a:r>
            <a:r>
              <a:rPr lang="de-DE" dirty="0" err="1"/>
              <a:t>Leisch</a:t>
            </a:r>
            <a:endParaRPr lang="de-DE"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1image3904006576">
            <a:extLst>
              <a:ext uri="{FF2B5EF4-FFF2-40B4-BE49-F238E27FC236}">
                <a16:creationId xmlns:a16="http://schemas.microsoft.com/office/drawing/2014/main" id="{351F3059-32BD-1D49-BB77-6E4E7F0E4B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6012" y="418416"/>
            <a:ext cx="4259975" cy="60211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81D2B-4B18-1D4B-BBCB-48398F898D23}"/>
              </a:ext>
            </a:extLst>
          </p:cNvPr>
          <p:cNvSpPr>
            <a:spLocks noGrp="1"/>
          </p:cNvSpPr>
          <p:nvPr>
            <p:ph type="title"/>
          </p:nvPr>
        </p:nvSpPr>
        <p:spPr/>
        <p:txBody>
          <a:bodyPr/>
          <a:lstStyle/>
          <a:p>
            <a:r>
              <a:rPr lang="de-DE" dirty="0"/>
              <a:t>Unsere Erkenntnisse</a:t>
            </a:r>
          </a:p>
        </p:txBody>
      </p:sp>
      <p:sp>
        <p:nvSpPr>
          <p:cNvPr id="3" name="Wolke 2">
            <a:extLst>
              <a:ext uri="{FF2B5EF4-FFF2-40B4-BE49-F238E27FC236}">
                <a16:creationId xmlns:a16="http://schemas.microsoft.com/office/drawing/2014/main" id="{7CC16693-CA51-A448-AEAD-CAD797661424}"/>
              </a:ext>
            </a:extLst>
          </p:cNvPr>
          <p:cNvSpPr/>
          <p:nvPr/>
        </p:nvSpPr>
        <p:spPr>
          <a:xfrm>
            <a:off x="306592" y="2037560"/>
            <a:ext cx="3312368" cy="1800200"/>
          </a:xfrm>
          <a:prstGeom prst="cloud">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4" name="Wolke 3">
            <a:extLst>
              <a:ext uri="{FF2B5EF4-FFF2-40B4-BE49-F238E27FC236}">
                <a16:creationId xmlns:a16="http://schemas.microsoft.com/office/drawing/2014/main" id="{82E406E7-AEE1-8F47-9803-24C762F5A1DC}"/>
              </a:ext>
            </a:extLst>
          </p:cNvPr>
          <p:cNvSpPr/>
          <p:nvPr/>
        </p:nvSpPr>
        <p:spPr>
          <a:xfrm>
            <a:off x="3359696" y="3893463"/>
            <a:ext cx="4320481" cy="2141790"/>
          </a:xfrm>
          <a:prstGeom prst="cloud">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5" name="Wolke 4">
            <a:extLst>
              <a:ext uri="{FF2B5EF4-FFF2-40B4-BE49-F238E27FC236}">
                <a16:creationId xmlns:a16="http://schemas.microsoft.com/office/drawing/2014/main" id="{C0C9E4D1-2651-0F40-A535-CE18895BF187}"/>
              </a:ext>
            </a:extLst>
          </p:cNvPr>
          <p:cNvSpPr/>
          <p:nvPr/>
        </p:nvSpPr>
        <p:spPr>
          <a:xfrm>
            <a:off x="8040216" y="1787020"/>
            <a:ext cx="3720413" cy="2016224"/>
          </a:xfrm>
          <a:prstGeom prst="cloud">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1139EE61-BD17-CE48-B0D5-54997E422061}"/>
              </a:ext>
            </a:extLst>
          </p:cNvPr>
          <p:cNvSpPr txBox="1"/>
          <p:nvPr/>
        </p:nvSpPr>
        <p:spPr>
          <a:xfrm>
            <a:off x="829884" y="2333467"/>
            <a:ext cx="2760309" cy="923330"/>
          </a:xfrm>
          <a:prstGeom prst="rect">
            <a:avLst/>
          </a:prstGeom>
          <a:noFill/>
        </p:spPr>
        <p:txBody>
          <a:bodyPr wrap="square" rtlCol="0">
            <a:spAutoFit/>
          </a:bodyPr>
          <a:lstStyle/>
          <a:p>
            <a:r>
              <a:rPr lang="de-DE" dirty="0"/>
              <a:t>Bei Verweigerung soll den Kinder Raum und Zeit gegeben werden.</a:t>
            </a:r>
          </a:p>
        </p:txBody>
      </p:sp>
      <p:sp>
        <p:nvSpPr>
          <p:cNvPr id="12" name="Textfeld 11">
            <a:extLst>
              <a:ext uri="{FF2B5EF4-FFF2-40B4-BE49-F238E27FC236}">
                <a16:creationId xmlns:a16="http://schemas.microsoft.com/office/drawing/2014/main" id="{A056698D-3BD8-8949-AE48-79E486FA57DF}"/>
              </a:ext>
            </a:extLst>
          </p:cNvPr>
          <p:cNvSpPr txBox="1"/>
          <p:nvPr/>
        </p:nvSpPr>
        <p:spPr>
          <a:xfrm>
            <a:off x="3892893" y="4302638"/>
            <a:ext cx="3720413" cy="1323439"/>
          </a:xfrm>
          <a:prstGeom prst="rect">
            <a:avLst/>
          </a:prstGeom>
          <a:noFill/>
        </p:spPr>
        <p:txBody>
          <a:bodyPr wrap="square" rtlCol="0">
            <a:spAutoFit/>
          </a:bodyPr>
          <a:lstStyle/>
          <a:p>
            <a:r>
              <a:rPr lang="de-DE" sz="1600" dirty="0"/>
              <a:t>Das Arbeiten mit Jugendlichen fordert die eigene Wissenserweiterung in bestimmten Themengebieten, damit eine Selbstsicherheit bei der Unterstützung gegeben ist. </a:t>
            </a:r>
          </a:p>
        </p:txBody>
      </p:sp>
      <p:sp>
        <p:nvSpPr>
          <p:cNvPr id="13" name="Textfeld 12">
            <a:extLst>
              <a:ext uri="{FF2B5EF4-FFF2-40B4-BE49-F238E27FC236}">
                <a16:creationId xmlns:a16="http://schemas.microsoft.com/office/drawing/2014/main" id="{F47B4769-BBC1-384F-8F25-6785CD6BE1EB}"/>
              </a:ext>
            </a:extLst>
          </p:cNvPr>
          <p:cNvSpPr txBox="1"/>
          <p:nvPr/>
        </p:nvSpPr>
        <p:spPr>
          <a:xfrm>
            <a:off x="8544272" y="2256523"/>
            <a:ext cx="3096344" cy="1077218"/>
          </a:xfrm>
          <a:prstGeom prst="rect">
            <a:avLst/>
          </a:prstGeom>
          <a:noFill/>
        </p:spPr>
        <p:txBody>
          <a:bodyPr wrap="square" rtlCol="0">
            <a:spAutoFit/>
          </a:bodyPr>
          <a:lstStyle/>
          <a:p>
            <a:r>
              <a:rPr lang="de-DE" sz="1600" dirty="0"/>
              <a:t>Das Arbeiten im Team erweitert den Horizont und die Ideen. Zudem gibt es Halt in schwierigen Situationen.</a:t>
            </a:r>
          </a:p>
        </p:txBody>
      </p:sp>
      <p:pic>
        <p:nvPicPr>
          <p:cNvPr id="15" name="Grafik 14" descr="Ein Bild, das Text, Vektorgrafiken, ClipArt, Windrad enthält.&#10;&#10;Automatisch generierte Beschreibung">
            <a:extLst>
              <a:ext uri="{FF2B5EF4-FFF2-40B4-BE49-F238E27FC236}">
                <a16:creationId xmlns:a16="http://schemas.microsoft.com/office/drawing/2014/main" id="{A334B3EC-16A5-8F40-B43A-62E686F137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98611" y="506626"/>
            <a:ext cx="3321592" cy="3296618"/>
          </a:xfrm>
          <a:prstGeom prst="rect">
            <a:avLst/>
          </a:prstGeom>
        </p:spPr>
      </p:pic>
    </p:spTree>
    <p:extLst>
      <p:ext uri="{BB962C8B-B14F-4D97-AF65-F5344CB8AC3E}">
        <p14:creationId xmlns:p14="http://schemas.microsoft.com/office/powerpoint/2010/main" val="12208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81D2B-4B18-1D4B-BBCB-48398F898D23}"/>
              </a:ext>
            </a:extLst>
          </p:cNvPr>
          <p:cNvSpPr>
            <a:spLocks noGrp="1"/>
          </p:cNvSpPr>
          <p:nvPr>
            <p:ph type="title"/>
          </p:nvPr>
        </p:nvSpPr>
        <p:spPr/>
        <p:txBody>
          <a:bodyPr/>
          <a:lstStyle/>
          <a:p>
            <a:r>
              <a:rPr lang="de-DE" dirty="0"/>
              <a:t>Unsere Erkenntnisse</a:t>
            </a:r>
          </a:p>
        </p:txBody>
      </p:sp>
      <p:sp>
        <p:nvSpPr>
          <p:cNvPr id="3" name="Wolke 2">
            <a:extLst>
              <a:ext uri="{FF2B5EF4-FFF2-40B4-BE49-F238E27FC236}">
                <a16:creationId xmlns:a16="http://schemas.microsoft.com/office/drawing/2014/main" id="{7CC16693-CA51-A448-AEAD-CAD797661424}"/>
              </a:ext>
            </a:extLst>
          </p:cNvPr>
          <p:cNvSpPr/>
          <p:nvPr/>
        </p:nvSpPr>
        <p:spPr>
          <a:xfrm>
            <a:off x="306592" y="1916833"/>
            <a:ext cx="3629168" cy="2262516"/>
          </a:xfrm>
          <a:prstGeom prst="cloud">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4" name="Wolke 3">
            <a:extLst>
              <a:ext uri="{FF2B5EF4-FFF2-40B4-BE49-F238E27FC236}">
                <a16:creationId xmlns:a16="http://schemas.microsoft.com/office/drawing/2014/main" id="{82E406E7-AEE1-8F47-9803-24C762F5A1DC}"/>
              </a:ext>
            </a:extLst>
          </p:cNvPr>
          <p:cNvSpPr/>
          <p:nvPr/>
        </p:nvSpPr>
        <p:spPr>
          <a:xfrm>
            <a:off x="3215680" y="3601204"/>
            <a:ext cx="4320481" cy="2141790"/>
          </a:xfrm>
          <a:prstGeom prst="cloud">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5" name="Wolke 4">
            <a:extLst>
              <a:ext uri="{FF2B5EF4-FFF2-40B4-BE49-F238E27FC236}">
                <a16:creationId xmlns:a16="http://schemas.microsoft.com/office/drawing/2014/main" id="{C0C9E4D1-2651-0F40-A535-CE18895BF187}"/>
              </a:ext>
            </a:extLst>
          </p:cNvPr>
          <p:cNvSpPr/>
          <p:nvPr/>
        </p:nvSpPr>
        <p:spPr>
          <a:xfrm>
            <a:off x="7778484" y="2739455"/>
            <a:ext cx="3720413" cy="2016224"/>
          </a:xfrm>
          <a:prstGeom prst="cloud">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1139EE61-BD17-CE48-B0D5-54997E422061}"/>
              </a:ext>
            </a:extLst>
          </p:cNvPr>
          <p:cNvSpPr txBox="1"/>
          <p:nvPr/>
        </p:nvSpPr>
        <p:spPr>
          <a:xfrm>
            <a:off x="693103" y="2272780"/>
            <a:ext cx="2985864" cy="1477328"/>
          </a:xfrm>
          <a:prstGeom prst="rect">
            <a:avLst/>
          </a:prstGeom>
          <a:noFill/>
        </p:spPr>
        <p:txBody>
          <a:bodyPr wrap="square" rtlCol="0">
            <a:spAutoFit/>
          </a:bodyPr>
          <a:lstStyle/>
          <a:p>
            <a:r>
              <a:rPr lang="de-DE" dirty="0"/>
              <a:t>Bei der Planung und Organisation der Unterrichtseinheiten müssen mögliche Gefahren berücksichtigt werden.</a:t>
            </a:r>
          </a:p>
        </p:txBody>
      </p:sp>
      <p:sp>
        <p:nvSpPr>
          <p:cNvPr id="12" name="Textfeld 11">
            <a:extLst>
              <a:ext uri="{FF2B5EF4-FFF2-40B4-BE49-F238E27FC236}">
                <a16:creationId xmlns:a16="http://schemas.microsoft.com/office/drawing/2014/main" id="{A056698D-3BD8-8949-AE48-79E486FA57DF}"/>
              </a:ext>
            </a:extLst>
          </p:cNvPr>
          <p:cNvSpPr txBox="1"/>
          <p:nvPr/>
        </p:nvSpPr>
        <p:spPr>
          <a:xfrm>
            <a:off x="3581840" y="4416048"/>
            <a:ext cx="3720413" cy="338554"/>
          </a:xfrm>
          <a:prstGeom prst="rect">
            <a:avLst/>
          </a:prstGeom>
          <a:noFill/>
        </p:spPr>
        <p:txBody>
          <a:bodyPr wrap="square" rtlCol="0">
            <a:spAutoFit/>
          </a:bodyPr>
          <a:lstStyle/>
          <a:p>
            <a:r>
              <a:rPr lang="de-DE" sz="1600" dirty="0"/>
              <a:t>Deals können bei Verweigerung helfen.</a:t>
            </a:r>
          </a:p>
        </p:txBody>
      </p:sp>
      <p:sp>
        <p:nvSpPr>
          <p:cNvPr id="13" name="Textfeld 12">
            <a:extLst>
              <a:ext uri="{FF2B5EF4-FFF2-40B4-BE49-F238E27FC236}">
                <a16:creationId xmlns:a16="http://schemas.microsoft.com/office/drawing/2014/main" id="{F47B4769-BBC1-384F-8F25-6785CD6BE1EB}"/>
              </a:ext>
            </a:extLst>
          </p:cNvPr>
          <p:cNvSpPr txBox="1"/>
          <p:nvPr/>
        </p:nvSpPr>
        <p:spPr>
          <a:xfrm>
            <a:off x="8362069" y="3298453"/>
            <a:ext cx="3096344" cy="830997"/>
          </a:xfrm>
          <a:prstGeom prst="rect">
            <a:avLst/>
          </a:prstGeom>
          <a:noFill/>
        </p:spPr>
        <p:txBody>
          <a:bodyPr wrap="square" rtlCol="0">
            <a:spAutoFit/>
          </a:bodyPr>
          <a:lstStyle/>
          <a:p>
            <a:r>
              <a:rPr lang="de-DE" sz="1600" dirty="0"/>
              <a:t>Außerdem ist uns bewusst geworden, wie enorm wichtig die Beziehungsarbeit ist.</a:t>
            </a:r>
          </a:p>
        </p:txBody>
      </p:sp>
      <p:sp>
        <p:nvSpPr>
          <p:cNvPr id="9" name="Wolke 8">
            <a:extLst>
              <a:ext uri="{FF2B5EF4-FFF2-40B4-BE49-F238E27FC236}">
                <a16:creationId xmlns:a16="http://schemas.microsoft.com/office/drawing/2014/main" id="{E52D4CFF-713B-0B42-9E40-11744CC0755C}"/>
              </a:ext>
            </a:extLst>
          </p:cNvPr>
          <p:cNvSpPr/>
          <p:nvPr/>
        </p:nvSpPr>
        <p:spPr>
          <a:xfrm>
            <a:off x="4571859" y="401285"/>
            <a:ext cx="5899663" cy="2489746"/>
          </a:xfrm>
          <a:prstGeom prst="cloud">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47C6D802-D768-1E4A-BC43-43A0AFC21454}"/>
              </a:ext>
            </a:extLst>
          </p:cNvPr>
          <p:cNvSpPr txBox="1"/>
          <p:nvPr/>
        </p:nvSpPr>
        <p:spPr>
          <a:xfrm>
            <a:off x="5397725" y="825614"/>
            <a:ext cx="4680520" cy="1569660"/>
          </a:xfrm>
          <a:prstGeom prst="rect">
            <a:avLst/>
          </a:prstGeom>
          <a:noFill/>
        </p:spPr>
        <p:txBody>
          <a:bodyPr wrap="square" rtlCol="0">
            <a:spAutoFit/>
          </a:bodyPr>
          <a:lstStyle/>
          <a:p>
            <a:r>
              <a:rPr lang="de-DE" sz="1600" dirty="0"/>
              <a:t>Bei Verbesserungen von Lernzielkontrollen oder Schularbeiten, bedarf es über ein detailliertes Punkteschema. Somit kann gewährleistet werden, dass jedes Kind fair beurteilt wird und die Lehrperson bei Fragen konkrete Rückmeldungen geben kann.</a:t>
            </a:r>
          </a:p>
        </p:txBody>
      </p:sp>
    </p:spTree>
    <p:extLst>
      <p:ext uri="{BB962C8B-B14F-4D97-AF65-F5344CB8AC3E}">
        <p14:creationId xmlns:p14="http://schemas.microsoft.com/office/powerpoint/2010/main" val="333977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e-DE" dirty="0"/>
              <a:t>Praktikum in der </a:t>
            </a:r>
            <a:r>
              <a:rPr lang="de-DE" dirty="0" err="1"/>
              <a:t>Heilstättenschule</a:t>
            </a:r>
            <a:endParaRPr lang="de-DE" dirty="0"/>
          </a:p>
        </p:txBody>
      </p:sp>
      <p:sp>
        <p:nvSpPr>
          <p:cNvPr id="3" name="Untertitel 2"/>
          <p:cNvSpPr>
            <a:spLocks noGrp="1"/>
          </p:cNvSpPr>
          <p:nvPr>
            <p:ph type="subTitle" idx="1"/>
          </p:nvPr>
        </p:nvSpPr>
        <p:spPr/>
        <p:txBody>
          <a:bodyPr rtlCol="0"/>
          <a:lstStyle/>
          <a:p>
            <a:pPr rtl="0"/>
            <a:r>
              <a:rPr lang="de-DE" dirty="0"/>
              <a:t>Sarah Hackl &amp; Sarah </a:t>
            </a:r>
            <a:r>
              <a:rPr lang="de-DE" dirty="0" err="1"/>
              <a:t>Leisch</a:t>
            </a:r>
            <a:endParaRPr lang="de-DE" dirty="0"/>
          </a:p>
        </p:txBody>
      </p:sp>
    </p:spTree>
    <p:extLst>
      <p:ext uri="{BB962C8B-B14F-4D97-AF65-F5344CB8AC3E}">
        <p14:creationId xmlns:p14="http://schemas.microsoft.com/office/powerpoint/2010/main" val="396470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nderfreundschaf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686_TF03896101.potx" id="{16227EA4-818B-4499-8E80-40139B89E740}" vid="{C4753B90-BCDF-4A21-9C37-30D24945AC95}"/>
    </a:ext>
  </a:extLst>
</a:theme>
</file>

<file path=ppt/theme/theme2.xml><?xml version="1.0" encoding="utf-8"?>
<a:theme xmlns:a="http://schemas.openxmlformats.org/drawingml/2006/main" name="Office-Design">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Kinderfreundschaft 16 x 9</Template>
  <TotalTime>0</TotalTime>
  <Words>142</Words>
  <Application>Microsoft Macintosh PowerPoint</Application>
  <PresentationFormat>Breitbild</PresentationFormat>
  <Paragraphs>15</Paragraphs>
  <Slides>5</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Times New Roman</vt:lpstr>
      <vt:lpstr>Kinderfreundschaft 16 x 9</vt:lpstr>
      <vt:lpstr>Praktikum in der Heilstättenschule</vt:lpstr>
      <vt:lpstr>PowerPoint-Präsentation</vt:lpstr>
      <vt:lpstr>Unsere Erkenntnisse</vt:lpstr>
      <vt:lpstr>Unsere Erkenntnisse</vt:lpstr>
      <vt:lpstr>Praktikum in der Heilstättenschule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Praktikum in der Heilstättenschule</dc:title>
  <dc:creator>Sarah Leisch</dc:creator>
  <cp:keywords/>
  <cp:lastModifiedBy>Microsoft Office User</cp:lastModifiedBy>
  <cp:revision>4</cp:revision>
  <dcterms:created xsi:type="dcterms:W3CDTF">2021-06-11T14:37:19Z</dcterms:created>
  <dcterms:modified xsi:type="dcterms:W3CDTF">2021-06-22T09:20:13Z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