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2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24564-28AF-4B21-9DB9-734D3B0443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7E9086-E0A3-47F6-B57F-9D5E7166151C}">
      <dgm:prSet/>
      <dgm:spPr/>
      <dgm:t>
        <a:bodyPr/>
        <a:lstStyle/>
        <a:p>
          <a:r>
            <a:rPr lang="de-DE"/>
            <a:t>Pferdepflege</a:t>
          </a:r>
          <a:endParaRPr lang="en-US"/>
        </a:p>
      </dgm:t>
    </dgm:pt>
    <dgm:pt modelId="{1A23C133-A36A-4D7F-928B-D63FCFDA0883}" type="parTrans" cxnId="{0DB7EEA1-8D7D-4E11-A1FB-BC2A6374D446}">
      <dgm:prSet/>
      <dgm:spPr/>
      <dgm:t>
        <a:bodyPr/>
        <a:lstStyle/>
        <a:p>
          <a:endParaRPr lang="en-US"/>
        </a:p>
      </dgm:t>
    </dgm:pt>
    <dgm:pt modelId="{7B788B57-6F5A-47E6-947A-698A05969BEC}" type="sibTrans" cxnId="{0DB7EEA1-8D7D-4E11-A1FB-BC2A6374D446}">
      <dgm:prSet/>
      <dgm:spPr/>
      <dgm:t>
        <a:bodyPr/>
        <a:lstStyle/>
        <a:p>
          <a:endParaRPr lang="en-US"/>
        </a:p>
      </dgm:t>
    </dgm:pt>
    <dgm:pt modelId="{4A776BA9-CAB9-4E94-86DA-76242F79F629}">
      <dgm:prSet/>
      <dgm:spPr/>
      <dgm:t>
        <a:bodyPr/>
        <a:lstStyle/>
        <a:p>
          <a:r>
            <a:rPr lang="de-DE"/>
            <a:t>Schnitzeljagd zu Pferd</a:t>
          </a:r>
          <a:endParaRPr lang="en-US"/>
        </a:p>
      </dgm:t>
    </dgm:pt>
    <dgm:pt modelId="{63746586-552A-47D9-B193-48FABBD11537}" type="parTrans" cxnId="{26291895-A315-4F61-B7C7-A05D8CEA0313}">
      <dgm:prSet/>
      <dgm:spPr/>
      <dgm:t>
        <a:bodyPr/>
        <a:lstStyle/>
        <a:p>
          <a:endParaRPr lang="en-US"/>
        </a:p>
      </dgm:t>
    </dgm:pt>
    <dgm:pt modelId="{05994370-923E-42FA-B420-27CABD64DF67}" type="sibTrans" cxnId="{26291895-A315-4F61-B7C7-A05D8CEA0313}">
      <dgm:prSet/>
      <dgm:spPr/>
      <dgm:t>
        <a:bodyPr/>
        <a:lstStyle/>
        <a:p>
          <a:endParaRPr lang="en-US"/>
        </a:p>
      </dgm:t>
    </dgm:pt>
    <dgm:pt modelId="{DD9B5409-3C49-4E42-A460-6758B6CAE1D5}">
      <dgm:prSet/>
      <dgm:spPr/>
      <dgm:t>
        <a:bodyPr/>
        <a:lstStyle/>
        <a:p>
          <a:r>
            <a:rPr lang="de-DE"/>
            <a:t>Geschicklichkeitsparcours mit dem Pferd</a:t>
          </a:r>
          <a:endParaRPr lang="en-US"/>
        </a:p>
      </dgm:t>
    </dgm:pt>
    <dgm:pt modelId="{E4AF96AF-5FD4-4BDF-A96D-6C57393C8D9D}" type="parTrans" cxnId="{65D376FC-F3F3-45AA-96C1-3A204AAD3158}">
      <dgm:prSet/>
      <dgm:spPr/>
      <dgm:t>
        <a:bodyPr/>
        <a:lstStyle/>
        <a:p>
          <a:endParaRPr lang="en-US"/>
        </a:p>
      </dgm:t>
    </dgm:pt>
    <dgm:pt modelId="{E74C9386-D9C9-4F2A-BDE9-D32DB2A06B24}" type="sibTrans" cxnId="{65D376FC-F3F3-45AA-96C1-3A204AAD3158}">
      <dgm:prSet/>
      <dgm:spPr/>
      <dgm:t>
        <a:bodyPr/>
        <a:lstStyle/>
        <a:p>
          <a:endParaRPr lang="en-US"/>
        </a:p>
      </dgm:t>
    </dgm:pt>
    <dgm:pt modelId="{686F61B0-C107-44B6-9D6A-61E09F221B80}">
      <dgm:prSet/>
      <dgm:spPr/>
      <dgm:t>
        <a:bodyPr/>
        <a:lstStyle/>
        <a:p>
          <a:r>
            <a:rPr lang="de-DE" dirty="0"/>
            <a:t>Training für Online-Turniere im Gelände, Springen und Dressur</a:t>
          </a:r>
          <a:endParaRPr lang="en-US" dirty="0"/>
        </a:p>
      </dgm:t>
    </dgm:pt>
    <dgm:pt modelId="{38799DAD-CD71-4454-AD14-9210DDA5D218}" type="parTrans" cxnId="{3056D8D0-2E7E-4180-BD9C-13CD31191F13}">
      <dgm:prSet/>
      <dgm:spPr/>
      <dgm:t>
        <a:bodyPr/>
        <a:lstStyle/>
        <a:p>
          <a:endParaRPr lang="en-US"/>
        </a:p>
      </dgm:t>
    </dgm:pt>
    <dgm:pt modelId="{902AA3EB-ADE2-44E1-894E-75518997C373}" type="sibTrans" cxnId="{3056D8D0-2E7E-4180-BD9C-13CD31191F13}">
      <dgm:prSet/>
      <dgm:spPr/>
      <dgm:t>
        <a:bodyPr/>
        <a:lstStyle/>
        <a:p>
          <a:endParaRPr lang="en-US"/>
        </a:p>
      </dgm:t>
    </dgm:pt>
    <dgm:pt modelId="{A711CCD9-2F15-4701-9A16-420AC0AFD461}">
      <dgm:prSet/>
      <dgm:spPr/>
      <dgm:t>
        <a:bodyPr/>
        <a:lstStyle/>
        <a:p>
          <a:r>
            <a:rPr lang="de-DE"/>
            <a:t>Turniere</a:t>
          </a:r>
          <a:endParaRPr lang="en-US"/>
        </a:p>
      </dgm:t>
    </dgm:pt>
    <dgm:pt modelId="{1F3251E8-A692-4492-A3E9-6A8336198F81}" type="parTrans" cxnId="{5270A808-5D95-4C7A-9400-2EB74CFBC57D}">
      <dgm:prSet/>
      <dgm:spPr/>
      <dgm:t>
        <a:bodyPr/>
        <a:lstStyle/>
        <a:p>
          <a:endParaRPr lang="en-US"/>
        </a:p>
      </dgm:t>
    </dgm:pt>
    <dgm:pt modelId="{B5EE0974-E1FA-4FB6-9641-58FEAF620FAF}" type="sibTrans" cxnId="{5270A808-5D95-4C7A-9400-2EB74CFBC57D}">
      <dgm:prSet/>
      <dgm:spPr/>
      <dgm:t>
        <a:bodyPr/>
        <a:lstStyle/>
        <a:p>
          <a:endParaRPr lang="en-US"/>
        </a:p>
      </dgm:t>
    </dgm:pt>
    <dgm:pt modelId="{43BA6B30-1AFC-44BB-9059-EA5DFBFB94B1}">
      <dgm:prSet/>
      <dgm:spPr/>
      <dgm:t>
        <a:bodyPr/>
        <a:lstStyle/>
        <a:p>
          <a:r>
            <a:rPr lang="en-US" dirty="0" err="1"/>
            <a:t>Voltigieren</a:t>
          </a:r>
          <a:endParaRPr lang="en-US" dirty="0"/>
        </a:p>
      </dgm:t>
    </dgm:pt>
    <dgm:pt modelId="{7048BE87-648D-45E1-BA42-51FD248B101B}" type="parTrans" cxnId="{CFAE1476-1066-4F05-95E8-795B8FC05F01}">
      <dgm:prSet/>
      <dgm:spPr/>
      <dgm:t>
        <a:bodyPr/>
        <a:lstStyle/>
        <a:p>
          <a:endParaRPr lang="en-US"/>
        </a:p>
      </dgm:t>
    </dgm:pt>
    <dgm:pt modelId="{ACF4ABCD-5765-4529-B6A9-12FD0F2A5F32}" type="sibTrans" cxnId="{CFAE1476-1066-4F05-95E8-795B8FC05F01}">
      <dgm:prSet/>
      <dgm:spPr/>
      <dgm:t>
        <a:bodyPr/>
        <a:lstStyle/>
        <a:p>
          <a:endParaRPr lang="en-US"/>
        </a:p>
      </dgm:t>
    </dgm:pt>
    <dgm:pt modelId="{A0D6179D-ED54-774A-864A-4EC6FDAD584B}" type="pres">
      <dgm:prSet presAssocID="{FB324564-28AF-4B21-9DB9-734D3B0443FA}" presName="vert0" presStyleCnt="0">
        <dgm:presLayoutVars>
          <dgm:dir/>
          <dgm:animOne val="branch"/>
          <dgm:animLvl val="lvl"/>
        </dgm:presLayoutVars>
      </dgm:prSet>
      <dgm:spPr/>
    </dgm:pt>
    <dgm:pt modelId="{C04C485C-F6B6-8C41-BDC8-904D3AFE2435}" type="pres">
      <dgm:prSet presAssocID="{A17E9086-E0A3-47F6-B57F-9D5E7166151C}" presName="thickLine" presStyleLbl="alignNode1" presStyleIdx="0" presStyleCnt="6"/>
      <dgm:spPr/>
    </dgm:pt>
    <dgm:pt modelId="{8F28389B-01DC-224B-951C-F62D9597774A}" type="pres">
      <dgm:prSet presAssocID="{A17E9086-E0A3-47F6-B57F-9D5E7166151C}" presName="horz1" presStyleCnt="0"/>
      <dgm:spPr/>
    </dgm:pt>
    <dgm:pt modelId="{89CBFB94-CF01-ED4F-BA0B-4742E9C305AD}" type="pres">
      <dgm:prSet presAssocID="{A17E9086-E0A3-47F6-B57F-9D5E7166151C}" presName="tx1" presStyleLbl="revTx" presStyleIdx="0" presStyleCnt="6"/>
      <dgm:spPr/>
    </dgm:pt>
    <dgm:pt modelId="{9BD91D6F-C286-4A46-8066-4D17F8B9C57B}" type="pres">
      <dgm:prSet presAssocID="{A17E9086-E0A3-47F6-B57F-9D5E7166151C}" presName="vert1" presStyleCnt="0"/>
      <dgm:spPr/>
    </dgm:pt>
    <dgm:pt modelId="{43E149BA-D746-EA4F-85DE-B4EDE82D99BB}" type="pres">
      <dgm:prSet presAssocID="{4A776BA9-CAB9-4E94-86DA-76242F79F629}" presName="thickLine" presStyleLbl="alignNode1" presStyleIdx="1" presStyleCnt="6"/>
      <dgm:spPr/>
    </dgm:pt>
    <dgm:pt modelId="{E0D024AA-DAFA-1B41-8E94-B19097D20A66}" type="pres">
      <dgm:prSet presAssocID="{4A776BA9-CAB9-4E94-86DA-76242F79F629}" presName="horz1" presStyleCnt="0"/>
      <dgm:spPr/>
    </dgm:pt>
    <dgm:pt modelId="{EB7713C1-3174-DB4B-ABF0-24AD2EBB5C67}" type="pres">
      <dgm:prSet presAssocID="{4A776BA9-CAB9-4E94-86DA-76242F79F629}" presName="tx1" presStyleLbl="revTx" presStyleIdx="1" presStyleCnt="6"/>
      <dgm:spPr/>
    </dgm:pt>
    <dgm:pt modelId="{85D29586-10CF-114D-906A-4A79DC586570}" type="pres">
      <dgm:prSet presAssocID="{4A776BA9-CAB9-4E94-86DA-76242F79F629}" presName="vert1" presStyleCnt="0"/>
      <dgm:spPr/>
    </dgm:pt>
    <dgm:pt modelId="{5EB21550-A097-8C4F-9E86-8A0040097151}" type="pres">
      <dgm:prSet presAssocID="{DD9B5409-3C49-4E42-A460-6758B6CAE1D5}" presName="thickLine" presStyleLbl="alignNode1" presStyleIdx="2" presStyleCnt="6"/>
      <dgm:spPr/>
    </dgm:pt>
    <dgm:pt modelId="{58A468EB-9DA9-A441-B78C-D86F3DC58F6E}" type="pres">
      <dgm:prSet presAssocID="{DD9B5409-3C49-4E42-A460-6758B6CAE1D5}" presName="horz1" presStyleCnt="0"/>
      <dgm:spPr/>
    </dgm:pt>
    <dgm:pt modelId="{0000CCAC-A6E2-654A-B1B5-0313C5FF0980}" type="pres">
      <dgm:prSet presAssocID="{DD9B5409-3C49-4E42-A460-6758B6CAE1D5}" presName="tx1" presStyleLbl="revTx" presStyleIdx="2" presStyleCnt="6"/>
      <dgm:spPr/>
    </dgm:pt>
    <dgm:pt modelId="{DD71E4DD-C553-AF47-90C7-2E24A0C59F52}" type="pres">
      <dgm:prSet presAssocID="{DD9B5409-3C49-4E42-A460-6758B6CAE1D5}" presName="vert1" presStyleCnt="0"/>
      <dgm:spPr/>
    </dgm:pt>
    <dgm:pt modelId="{AECCEE45-632B-1E49-8282-01805FEC6887}" type="pres">
      <dgm:prSet presAssocID="{686F61B0-C107-44B6-9D6A-61E09F221B80}" presName="thickLine" presStyleLbl="alignNode1" presStyleIdx="3" presStyleCnt="6"/>
      <dgm:spPr/>
    </dgm:pt>
    <dgm:pt modelId="{FFFA8CA9-855E-0B4C-A649-17627CB15829}" type="pres">
      <dgm:prSet presAssocID="{686F61B0-C107-44B6-9D6A-61E09F221B80}" presName="horz1" presStyleCnt="0"/>
      <dgm:spPr/>
    </dgm:pt>
    <dgm:pt modelId="{328F8D2A-624E-F749-838B-9951E7707870}" type="pres">
      <dgm:prSet presAssocID="{686F61B0-C107-44B6-9D6A-61E09F221B80}" presName="tx1" presStyleLbl="revTx" presStyleIdx="3" presStyleCnt="6"/>
      <dgm:spPr/>
    </dgm:pt>
    <dgm:pt modelId="{8FFF7963-3422-C541-A625-00F1AA60B60A}" type="pres">
      <dgm:prSet presAssocID="{686F61B0-C107-44B6-9D6A-61E09F221B80}" presName="vert1" presStyleCnt="0"/>
      <dgm:spPr/>
    </dgm:pt>
    <dgm:pt modelId="{63861DD9-291C-D34C-ACE4-F7D8F7C0D5AA}" type="pres">
      <dgm:prSet presAssocID="{A711CCD9-2F15-4701-9A16-420AC0AFD461}" presName="thickLine" presStyleLbl="alignNode1" presStyleIdx="4" presStyleCnt="6"/>
      <dgm:spPr/>
    </dgm:pt>
    <dgm:pt modelId="{E57D4A12-4A5F-974F-872C-537E03245627}" type="pres">
      <dgm:prSet presAssocID="{A711CCD9-2F15-4701-9A16-420AC0AFD461}" presName="horz1" presStyleCnt="0"/>
      <dgm:spPr/>
    </dgm:pt>
    <dgm:pt modelId="{4C390521-CE19-C94C-ACB1-DF820E7E6CF1}" type="pres">
      <dgm:prSet presAssocID="{A711CCD9-2F15-4701-9A16-420AC0AFD461}" presName="tx1" presStyleLbl="revTx" presStyleIdx="4" presStyleCnt="6"/>
      <dgm:spPr/>
    </dgm:pt>
    <dgm:pt modelId="{E400AE69-DDCE-8A41-95EC-F72181439989}" type="pres">
      <dgm:prSet presAssocID="{A711CCD9-2F15-4701-9A16-420AC0AFD461}" presName="vert1" presStyleCnt="0"/>
      <dgm:spPr/>
    </dgm:pt>
    <dgm:pt modelId="{1FC07255-97A1-D740-8CE4-5E2CB8AA1EDA}" type="pres">
      <dgm:prSet presAssocID="{43BA6B30-1AFC-44BB-9059-EA5DFBFB94B1}" presName="thickLine" presStyleLbl="alignNode1" presStyleIdx="5" presStyleCnt="6"/>
      <dgm:spPr/>
    </dgm:pt>
    <dgm:pt modelId="{41CB4338-94C7-8849-A2ED-D94CD9FEC268}" type="pres">
      <dgm:prSet presAssocID="{43BA6B30-1AFC-44BB-9059-EA5DFBFB94B1}" presName="horz1" presStyleCnt="0"/>
      <dgm:spPr/>
    </dgm:pt>
    <dgm:pt modelId="{B7690C6A-D4B4-554A-816E-3DFA6B93C870}" type="pres">
      <dgm:prSet presAssocID="{43BA6B30-1AFC-44BB-9059-EA5DFBFB94B1}" presName="tx1" presStyleLbl="revTx" presStyleIdx="5" presStyleCnt="6"/>
      <dgm:spPr/>
    </dgm:pt>
    <dgm:pt modelId="{BF07CCA6-D183-3D43-8E6F-B68E7F574020}" type="pres">
      <dgm:prSet presAssocID="{43BA6B30-1AFC-44BB-9059-EA5DFBFB94B1}" presName="vert1" presStyleCnt="0"/>
      <dgm:spPr/>
    </dgm:pt>
  </dgm:ptLst>
  <dgm:cxnLst>
    <dgm:cxn modelId="{5270A808-5D95-4C7A-9400-2EB74CFBC57D}" srcId="{FB324564-28AF-4B21-9DB9-734D3B0443FA}" destId="{A711CCD9-2F15-4701-9A16-420AC0AFD461}" srcOrd="4" destOrd="0" parTransId="{1F3251E8-A692-4492-A3E9-6A8336198F81}" sibTransId="{B5EE0974-E1FA-4FB6-9641-58FEAF620FAF}"/>
    <dgm:cxn modelId="{FE462B0B-D86D-BF49-BA72-B5F8256EB78A}" type="presOf" srcId="{43BA6B30-1AFC-44BB-9059-EA5DFBFB94B1}" destId="{B7690C6A-D4B4-554A-816E-3DFA6B93C870}" srcOrd="0" destOrd="0" presId="urn:microsoft.com/office/officeart/2008/layout/LinedList"/>
    <dgm:cxn modelId="{8A900414-C7D8-094A-9849-F2C59DF9970E}" type="presOf" srcId="{A711CCD9-2F15-4701-9A16-420AC0AFD461}" destId="{4C390521-CE19-C94C-ACB1-DF820E7E6CF1}" srcOrd="0" destOrd="0" presId="urn:microsoft.com/office/officeart/2008/layout/LinedList"/>
    <dgm:cxn modelId="{DDF3F315-A4D0-164D-9C06-6B4DC149AEE8}" type="presOf" srcId="{4A776BA9-CAB9-4E94-86DA-76242F79F629}" destId="{EB7713C1-3174-DB4B-ABF0-24AD2EBB5C67}" srcOrd="0" destOrd="0" presId="urn:microsoft.com/office/officeart/2008/layout/LinedList"/>
    <dgm:cxn modelId="{CFAE1476-1066-4F05-95E8-795B8FC05F01}" srcId="{FB324564-28AF-4B21-9DB9-734D3B0443FA}" destId="{43BA6B30-1AFC-44BB-9059-EA5DFBFB94B1}" srcOrd="5" destOrd="0" parTransId="{7048BE87-648D-45E1-BA42-51FD248B101B}" sibTransId="{ACF4ABCD-5765-4529-B6A9-12FD0F2A5F32}"/>
    <dgm:cxn modelId="{BE77B67C-3E4A-044D-80BD-9466585FA632}" type="presOf" srcId="{A17E9086-E0A3-47F6-B57F-9D5E7166151C}" destId="{89CBFB94-CF01-ED4F-BA0B-4742E9C305AD}" srcOrd="0" destOrd="0" presId="urn:microsoft.com/office/officeart/2008/layout/LinedList"/>
    <dgm:cxn modelId="{9627DD8D-ABB8-8F4F-B79F-60777BB69FE7}" type="presOf" srcId="{FB324564-28AF-4B21-9DB9-734D3B0443FA}" destId="{A0D6179D-ED54-774A-864A-4EC6FDAD584B}" srcOrd="0" destOrd="0" presId="urn:microsoft.com/office/officeart/2008/layout/LinedList"/>
    <dgm:cxn modelId="{93DBA291-84EA-6E40-9B3C-766114ED3190}" type="presOf" srcId="{686F61B0-C107-44B6-9D6A-61E09F221B80}" destId="{328F8D2A-624E-F749-838B-9951E7707870}" srcOrd="0" destOrd="0" presId="urn:microsoft.com/office/officeart/2008/layout/LinedList"/>
    <dgm:cxn modelId="{26291895-A315-4F61-B7C7-A05D8CEA0313}" srcId="{FB324564-28AF-4B21-9DB9-734D3B0443FA}" destId="{4A776BA9-CAB9-4E94-86DA-76242F79F629}" srcOrd="1" destOrd="0" parTransId="{63746586-552A-47D9-B193-48FABBD11537}" sibTransId="{05994370-923E-42FA-B420-27CABD64DF67}"/>
    <dgm:cxn modelId="{0DB7EEA1-8D7D-4E11-A1FB-BC2A6374D446}" srcId="{FB324564-28AF-4B21-9DB9-734D3B0443FA}" destId="{A17E9086-E0A3-47F6-B57F-9D5E7166151C}" srcOrd="0" destOrd="0" parTransId="{1A23C133-A36A-4D7F-928B-D63FCFDA0883}" sibTransId="{7B788B57-6F5A-47E6-947A-698A05969BEC}"/>
    <dgm:cxn modelId="{3056D8D0-2E7E-4180-BD9C-13CD31191F13}" srcId="{FB324564-28AF-4B21-9DB9-734D3B0443FA}" destId="{686F61B0-C107-44B6-9D6A-61E09F221B80}" srcOrd="3" destOrd="0" parTransId="{38799DAD-CD71-4454-AD14-9210DDA5D218}" sibTransId="{902AA3EB-ADE2-44E1-894E-75518997C373}"/>
    <dgm:cxn modelId="{E8E1C9FB-2AB6-054B-B040-D1E185EBB1B7}" type="presOf" srcId="{DD9B5409-3C49-4E42-A460-6758B6CAE1D5}" destId="{0000CCAC-A6E2-654A-B1B5-0313C5FF0980}" srcOrd="0" destOrd="0" presId="urn:microsoft.com/office/officeart/2008/layout/LinedList"/>
    <dgm:cxn modelId="{65D376FC-F3F3-45AA-96C1-3A204AAD3158}" srcId="{FB324564-28AF-4B21-9DB9-734D3B0443FA}" destId="{DD9B5409-3C49-4E42-A460-6758B6CAE1D5}" srcOrd="2" destOrd="0" parTransId="{E4AF96AF-5FD4-4BDF-A96D-6C57393C8D9D}" sibTransId="{E74C9386-D9C9-4F2A-BDE9-D32DB2A06B24}"/>
    <dgm:cxn modelId="{7532FF5B-0839-CA47-80F6-0D7CD5D12ED1}" type="presParOf" srcId="{A0D6179D-ED54-774A-864A-4EC6FDAD584B}" destId="{C04C485C-F6B6-8C41-BDC8-904D3AFE2435}" srcOrd="0" destOrd="0" presId="urn:microsoft.com/office/officeart/2008/layout/LinedList"/>
    <dgm:cxn modelId="{6730205D-E21A-EE4F-836A-E00D00424080}" type="presParOf" srcId="{A0D6179D-ED54-774A-864A-4EC6FDAD584B}" destId="{8F28389B-01DC-224B-951C-F62D9597774A}" srcOrd="1" destOrd="0" presId="urn:microsoft.com/office/officeart/2008/layout/LinedList"/>
    <dgm:cxn modelId="{74E0E7E0-035A-384F-B43A-478A46B14CD8}" type="presParOf" srcId="{8F28389B-01DC-224B-951C-F62D9597774A}" destId="{89CBFB94-CF01-ED4F-BA0B-4742E9C305AD}" srcOrd="0" destOrd="0" presId="urn:microsoft.com/office/officeart/2008/layout/LinedList"/>
    <dgm:cxn modelId="{8CDB7BCF-B997-A04C-A3FB-68EA84C98E99}" type="presParOf" srcId="{8F28389B-01DC-224B-951C-F62D9597774A}" destId="{9BD91D6F-C286-4A46-8066-4D17F8B9C57B}" srcOrd="1" destOrd="0" presId="urn:microsoft.com/office/officeart/2008/layout/LinedList"/>
    <dgm:cxn modelId="{9D16300D-1B43-024E-A45E-4402B8FB18CE}" type="presParOf" srcId="{A0D6179D-ED54-774A-864A-4EC6FDAD584B}" destId="{43E149BA-D746-EA4F-85DE-B4EDE82D99BB}" srcOrd="2" destOrd="0" presId="urn:microsoft.com/office/officeart/2008/layout/LinedList"/>
    <dgm:cxn modelId="{C69CAC44-A7E1-5840-9769-133D4D63665A}" type="presParOf" srcId="{A0D6179D-ED54-774A-864A-4EC6FDAD584B}" destId="{E0D024AA-DAFA-1B41-8E94-B19097D20A66}" srcOrd="3" destOrd="0" presId="urn:microsoft.com/office/officeart/2008/layout/LinedList"/>
    <dgm:cxn modelId="{13728799-633A-E649-A9A4-692880BC658D}" type="presParOf" srcId="{E0D024AA-DAFA-1B41-8E94-B19097D20A66}" destId="{EB7713C1-3174-DB4B-ABF0-24AD2EBB5C67}" srcOrd="0" destOrd="0" presId="urn:microsoft.com/office/officeart/2008/layout/LinedList"/>
    <dgm:cxn modelId="{13956435-2525-5E46-9683-C94F13757855}" type="presParOf" srcId="{E0D024AA-DAFA-1B41-8E94-B19097D20A66}" destId="{85D29586-10CF-114D-906A-4A79DC586570}" srcOrd="1" destOrd="0" presId="urn:microsoft.com/office/officeart/2008/layout/LinedList"/>
    <dgm:cxn modelId="{642E8F14-EC89-1048-8417-77FB8C63ACAF}" type="presParOf" srcId="{A0D6179D-ED54-774A-864A-4EC6FDAD584B}" destId="{5EB21550-A097-8C4F-9E86-8A0040097151}" srcOrd="4" destOrd="0" presId="urn:microsoft.com/office/officeart/2008/layout/LinedList"/>
    <dgm:cxn modelId="{622CE163-BE0B-6C43-A647-C14A80E6483F}" type="presParOf" srcId="{A0D6179D-ED54-774A-864A-4EC6FDAD584B}" destId="{58A468EB-9DA9-A441-B78C-D86F3DC58F6E}" srcOrd="5" destOrd="0" presId="urn:microsoft.com/office/officeart/2008/layout/LinedList"/>
    <dgm:cxn modelId="{390EFE9C-AAA9-7747-99B9-E3633050EEF9}" type="presParOf" srcId="{58A468EB-9DA9-A441-B78C-D86F3DC58F6E}" destId="{0000CCAC-A6E2-654A-B1B5-0313C5FF0980}" srcOrd="0" destOrd="0" presId="urn:microsoft.com/office/officeart/2008/layout/LinedList"/>
    <dgm:cxn modelId="{D9F725A4-A2FB-9042-88BF-E78480C81742}" type="presParOf" srcId="{58A468EB-9DA9-A441-B78C-D86F3DC58F6E}" destId="{DD71E4DD-C553-AF47-90C7-2E24A0C59F52}" srcOrd="1" destOrd="0" presId="urn:microsoft.com/office/officeart/2008/layout/LinedList"/>
    <dgm:cxn modelId="{C7550F7F-1C8B-0940-ACAB-3F0BDF32B274}" type="presParOf" srcId="{A0D6179D-ED54-774A-864A-4EC6FDAD584B}" destId="{AECCEE45-632B-1E49-8282-01805FEC6887}" srcOrd="6" destOrd="0" presId="urn:microsoft.com/office/officeart/2008/layout/LinedList"/>
    <dgm:cxn modelId="{4262259A-D786-C043-B73E-56E77F0F05D6}" type="presParOf" srcId="{A0D6179D-ED54-774A-864A-4EC6FDAD584B}" destId="{FFFA8CA9-855E-0B4C-A649-17627CB15829}" srcOrd="7" destOrd="0" presId="urn:microsoft.com/office/officeart/2008/layout/LinedList"/>
    <dgm:cxn modelId="{0BBB4D20-58A1-6B49-8BCA-6BED44B1A9E1}" type="presParOf" srcId="{FFFA8CA9-855E-0B4C-A649-17627CB15829}" destId="{328F8D2A-624E-F749-838B-9951E7707870}" srcOrd="0" destOrd="0" presId="urn:microsoft.com/office/officeart/2008/layout/LinedList"/>
    <dgm:cxn modelId="{86C12AA0-E409-4840-89A4-003EA6663D3C}" type="presParOf" srcId="{FFFA8CA9-855E-0B4C-A649-17627CB15829}" destId="{8FFF7963-3422-C541-A625-00F1AA60B60A}" srcOrd="1" destOrd="0" presId="urn:microsoft.com/office/officeart/2008/layout/LinedList"/>
    <dgm:cxn modelId="{E4F2A00F-BBFD-AD4F-B89E-2D60888E16EC}" type="presParOf" srcId="{A0D6179D-ED54-774A-864A-4EC6FDAD584B}" destId="{63861DD9-291C-D34C-ACE4-F7D8F7C0D5AA}" srcOrd="8" destOrd="0" presId="urn:microsoft.com/office/officeart/2008/layout/LinedList"/>
    <dgm:cxn modelId="{71763419-6DDE-1844-8B67-372E985F46CC}" type="presParOf" srcId="{A0D6179D-ED54-774A-864A-4EC6FDAD584B}" destId="{E57D4A12-4A5F-974F-872C-537E03245627}" srcOrd="9" destOrd="0" presId="urn:microsoft.com/office/officeart/2008/layout/LinedList"/>
    <dgm:cxn modelId="{852E4E89-2ACA-A642-907B-5A17C5C7EEA9}" type="presParOf" srcId="{E57D4A12-4A5F-974F-872C-537E03245627}" destId="{4C390521-CE19-C94C-ACB1-DF820E7E6CF1}" srcOrd="0" destOrd="0" presId="urn:microsoft.com/office/officeart/2008/layout/LinedList"/>
    <dgm:cxn modelId="{6A896043-CDA5-754E-8B4A-172C22EC128C}" type="presParOf" srcId="{E57D4A12-4A5F-974F-872C-537E03245627}" destId="{E400AE69-DDCE-8A41-95EC-F72181439989}" srcOrd="1" destOrd="0" presId="urn:microsoft.com/office/officeart/2008/layout/LinedList"/>
    <dgm:cxn modelId="{2BBCF25C-013F-1346-AF1E-13BB1D0CFC7F}" type="presParOf" srcId="{A0D6179D-ED54-774A-864A-4EC6FDAD584B}" destId="{1FC07255-97A1-D740-8CE4-5E2CB8AA1EDA}" srcOrd="10" destOrd="0" presId="urn:microsoft.com/office/officeart/2008/layout/LinedList"/>
    <dgm:cxn modelId="{E9CBDAF9-2657-0E42-A062-5440094775B9}" type="presParOf" srcId="{A0D6179D-ED54-774A-864A-4EC6FDAD584B}" destId="{41CB4338-94C7-8849-A2ED-D94CD9FEC268}" srcOrd="11" destOrd="0" presId="urn:microsoft.com/office/officeart/2008/layout/LinedList"/>
    <dgm:cxn modelId="{6061A3C4-E02A-9140-A0F6-ACD6510B1E1F}" type="presParOf" srcId="{41CB4338-94C7-8849-A2ED-D94CD9FEC268}" destId="{B7690C6A-D4B4-554A-816E-3DFA6B93C870}" srcOrd="0" destOrd="0" presId="urn:microsoft.com/office/officeart/2008/layout/LinedList"/>
    <dgm:cxn modelId="{E7361328-039F-434A-B7BE-8A0C3D099789}" type="presParOf" srcId="{41CB4338-94C7-8849-A2ED-D94CD9FEC268}" destId="{BF07CCA6-D183-3D43-8E6F-B68E7F5740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714A8-96F6-4E2A-B64D-57335C998A1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955126D-A321-4DC5-A3F0-E09CA71D0B62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Pferde beruhigen, lehren und führen Menschen</a:t>
          </a:r>
          <a:endParaRPr lang="en-US"/>
        </a:p>
      </dgm:t>
    </dgm:pt>
    <dgm:pt modelId="{EBDE5794-1D97-41C6-B86E-4E809D37BEEC}" type="parTrans" cxnId="{A8C4F965-CC75-4BFE-96C9-4E488DB5DAB0}">
      <dgm:prSet/>
      <dgm:spPr/>
      <dgm:t>
        <a:bodyPr/>
        <a:lstStyle/>
        <a:p>
          <a:endParaRPr lang="en-US"/>
        </a:p>
      </dgm:t>
    </dgm:pt>
    <dgm:pt modelId="{131808FA-5CEE-4EB0-9C83-135617054089}" type="sibTrans" cxnId="{A8C4F965-CC75-4BFE-96C9-4E488DB5DAB0}">
      <dgm:prSet/>
      <dgm:spPr/>
      <dgm:t>
        <a:bodyPr/>
        <a:lstStyle/>
        <a:p>
          <a:endParaRPr lang="en-US"/>
        </a:p>
      </dgm:t>
    </dgm:pt>
    <dgm:pt modelId="{7C87F14B-8F72-4C3B-A9C1-0603146A11CE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Konzentration, Koordination, Gleichgewicht</a:t>
          </a:r>
          <a:endParaRPr lang="en-US"/>
        </a:p>
      </dgm:t>
    </dgm:pt>
    <dgm:pt modelId="{3F90FE82-5127-4CB6-945B-8243B433A4E0}" type="parTrans" cxnId="{6E68F834-106D-4D7D-AA36-25765170F4F8}">
      <dgm:prSet/>
      <dgm:spPr/>
      <dgm:t>
        <a:bodyPr/>
        <a:lstStyle/>
        <a:p>
          <a:endParaRPr lang="en-US"/>
        </a:p>
      </dgm:t>
    </dgm:pt>
    <dgm:pt modelId="{5A2835D6-3D22-43EE-AF6A-052AE17B9C23}" type="sibTrans" cxnId="{6E68F834-106D-4D7D-AA36-25765170F4F8}">
      <dgm:prSet/>
      <dgm:spPr/>
      <dgm:t>
        <a:bodyPr/>
        <a:lstStyle/>
        <a:p>
          <a:endParaRPr lang="en-US"/>
        </a:p>
      </dgm:t>
    </dgm:pt>
    <dgm:pt modelId="{7ADC4872-6703-4678-AA77-0D5611C192FE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Reiten und Voltigieren stärkt das Selbstbewusstsein</a:t>
          </a:r>
          <a:endParaRPr lang="en-US" dirty="0"/>
        </a:p>
      </dgm:t>
    </dgm:pt>
    <dgm:pt modelId="{93AB001F-5060-48DC-AB51-DA09F75D9FE3}" type="parTrans" cxnId="{50CE34BC-086D-4DB9-AA7C-D1704E05DA36}">
      <dgm:prSet/>
      <dgm:spPr/>
      <dgm:t>
        <a:bodyPr/>
        <a:lstStyle/>
        <a:p>
          <a:endParaRPr lang="en-US"/>
        </a:p>
      </dgm:t>
    </dgm:pt>
    <dgm:pt modelId="{865FBCB9-8733-45F0-8E02-688E29255499}" type="sibTrans" cxnId="{50CE34BC-086D-4DB9-AA7C-D1704E05DA36}">
      <dgm:prSet/>
      <dgm:spPr/>
      <dgm:t>
        <a:bodyPr/>
        <a:lstStyle/>
        <a:p>
          <a:endParaRPr lang="en-US"/>
        </a:p>
      </dgm:t>
    </dgm:pt>
    <dgm:pt modelId="{A0A25A22-EC24-8B40-B6D1-16C452F667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Ausbildung</a:t>
          </a:r>
          <a:r>
            <a:rPr lang="en-US" dirty="0"/>
            <a:t> </a:t>
          </a:r>
          <a:r>
            <a:rPr lang="en-US" dirty="0" err="1"/>
            <a:t>ist</a:t>
          </a:r>
          <a:r>
            <a:rPr lang="en-US" dirty="0"/>
            <a:t> </a:t>
          </a:r>
          <a:r>
            <a:rPr lang="en-US" dirty="0" err="1"/>
            <a:t>für</a:t>
          </a:r>
          <a:r>
            <a:rPr lang="en-US" dirty="0"/>
            <a:t> </a:t>
          </a:r>
          <a:r>
            <a:rPr lang="en-US" dirty="0" err="1"/>
            <a:t>meine</a:t>
          </a:r>
          <a:r>
            <a:rPr lang="en-US" dirty="0"/>
            <a:t> Zukunft </a:t>
          </a:r>
          <a:r>
            <a:rPr lang="en-US" dirty="0" err="1"/>
            <a:t>als</a:t>
          </a:r>
          <a:r>
            <a:rPr lang="en-US" dirty="0"/>
            <a:t> IP </a:t>
          </a:r>
          <a:r>
            <a:rPr lang="en-US" dirty="0" err="1"/>
            <a:t>Lehrerin</a:t>
          </a:r>
          <a:r>
            <a:rPr lang="en-US" dirty="0"/>
            <a:t> </a:t>
          </a:r>
          <a:r>
            <a:rPr lang="en-US" dirty="0" err="1"/>
            <a:t>sehr</a:t>
          </a:r>
          <a:r>
            <a:rPr lang="en-US" dirty="0"/>
            <a:t> </a:t>
          </a:r>
          <a:r>
            <a:rPr lang="en-US" dirty="0" err="1"/>
            <a:t>interessant</a:t>
          </a:r>
          <a:endParaRPr lang="en-US" dirty="0"/>
        </a:p>
      </dgm:t>
    </dgm:pt>
    <dgm:pt modelId="{DB2E6733-5E03-EC4B-89A9-6297ACD3C583}" type="parTrans" cxnId="{CDDCC651-DE89-6B4E-BC7A-E2904791BD96}">
      <dgm:prSet/>
      <dgm:spPr/>
      <dgm:t>
        <a:bodyPr/>
        <a:lstStyle/>
        <a:p>
          <a:endParaRPr lang="de-DE"/>
        </a:p>
      </dgm:t>
    </dgm:pt>
    <dgm:pt modelId="{497E5DF1-14B6-9D45-9A51-09A2530D62C3}" type="sibTrans" cxnId="{CDDCC651-DE89-6B4E-BC7A-E2904791BD96}">
      <dgm:prSet/>
      <dgm:spPr/>
      <dgm:t>
        <a:bodyPr/>
        <a:lstStyle/>
        <a:p>
          <a:endParaRPr lang="de-DE"/>
        </a:p>
      </dgm:t>
    </dgm:pt>
    <dgm:pt modelId="{0A790675-85FC-4C0F-B083-6A8B03947754}" type="pres">
      <dgm:prSet presAssocID="{DC2714A8-96F6-4E2A-B64D-57335C998A16}" presName="root" presStyleCnt="0">
        <dgm:presLayoutVars>
          <dgm:dir/>
          <dgm:resizeHandles val="exact"/>
        </dgm:presLayoutVars>
      </dgm:prSet>
      <dgm:spPr/>
    </dgm:pt>
    <dgm:pt modelId="{124730F4-5ED5-4C80-8F9C-7A61C8FCDC0D}" type="pres">
      <dgm:prSet presAssocID="{C955126D-A321-4DC5-A3F0-E09CA71D0B62}" presName="compNode" presStyleCnt="0"/>
      <dgm:spPr/>
    </dgm:pt>
    <dgm:pt modelId="{3601F527-9A2D-457F-B0F4-07D629B358C2}" type="pres">
      <dgm:prSet presAssocID="{C955126D-A321-4DC5-A3F0-E09CA71D0B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ferd"/>
        </a:ext>
      </dgm:extLst>
    </dgm:pt>
    <dgm:pt modelId="{9C8129A1-FBF3-4F5D-9B62-CB85CCEDBDD0}" type="pres">
      <dgm:prSet presAssocID="{C955126D-A321-4DC5-A3F0-E09CA71D0B62}" presName="spaceRect" presStyleCnt="0"/>
      <dgm:spPr/>
    </dgm:pt>
    <dgm:pt modelId="{C7C22BAC-C5F6-4259-B528-47C0D099BB97}" type="pres">
      <dgm:prSet presAssocID="{C955126D-A321-4DC5-A3F0-E09CA71D0B62}" presName="textRect" presStyleLbl="revTx" presStyleIdx="0" presStyleCnt="4">
        <dgm:presLayoutVars>
          <dgm:chMax val="1"/>
          <dgm:chPref val="1"/>
        </dgm:presLayoutVars>
      </dgm:prSet>
      <dgm:spPr/>
    </dgm:pt>
    <dgm:pt modelId="{CD5B60BE-5A4F-4151-AB95-32E0251C9812}" type="pres">
      <dgm:prSet presAssocID="{131808FA-5CEE-4EB0-9C83-135617054089}" presName="sibTrans" presStyleCnt="0"/>
      <dgm:spPr/>
    </dgm:pt>
    <dgm:pt modelId="{8E2DB7FF-A419-4709-B55D-EF6682733758}" type="pres">
      <dgm:prSet presAssocID="{7C87F14B-8F72-4C3B-A9C1-0603146A11CE}" presName="compNode" presStyleCnt="0"/>
      <dgm:spPr/>
    </dgm:pt>
    <dgm:pt modelId="{CAF0149E-BC8D-41AA-8F1C-1E8E32CD1265}" type="pres">
      <dgm:prSet presAssocID="{7C87F14B-8F72-4C3B-A9C1-0603146A11C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Lines"/>
        </a:ext>
      </dgm:extLst>
    </dgm:pt>
    <dgm:pt modelId="{5262D7B9-19C0-40CF-AD0B-C0BBFA999747}" type="pres">
      <dgm:prSet presAssocID="{7C87F14B-8F72-4C3B-A9C1-0603146A11CE}" presName="spaceRect" presStyleCnt="0"/>
      <dgm:spPr/>
    </dgm:pt>
    <dgm:pt modelId="{37F6B755-7958-42DB-99EE-C2C7E97943F6}" type="pres">
      <dgm:prSet presAssocID="{7C87F14B-8F72-4C3B-A9C1-0603146A11CE}" presName="textRect" presStyleLbl="revTx" presStyleIdx="1" presStyleCnt="4">
        <dgm:presLayoutVars>
          <dgm:chMax val="1"/>
          <dgm:chPref val="1"/>
        </dgm:presLayoutVars>
      </dgm:prSet>
      <dgm:spPr/>
    </dgm:pt>
    <dgm:pt modelId="{7182BBBF-A065-4887-A566-818D44A9C3F9}" type="pres">
      <dgm:prSet presAssocID="{5A2835D6-3D22-43EE-AF6A-052AE17B9C23}" presName="sibTrans" presStyleCnt="0"/>
      <dgm:spPr/>
    </dgm:pt>
    <dgm:pt modelId="{05052C0A-26BA-49E0-B7A2-17E1AE908680}" type="pres">
      <dgm:prSet presAssocID="{7ADC4872-6703-4678-AA77-0D5611C192FE}" presName="compNode" presStyleCnt="0"/>
      <dgm:spPr/>
    </dgm:pt>
    <dgm:pt modelId="{E4402CB2-A6D8-4984-A7BD-1F88FBA5A274}" type="pres">
      <dgm:prSet presAssocID="{7ADC4872-6703-4678-AA77-0D5611C192F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feisen"/>
        </a:ext>
      </dgm:extLst>
    </dgm:pt>
    <dgm:pt modelId="{C9755A44-1DDC-4CE1-9657-6744D972FFCC}" type="pres">
      <dgm:prSet presAssocID="{7ADC4872-6703-4678-AA77-0D5611C192FE}" presName="spaceRect" presStyleCnt="0"/>
      <dgm:spPr/>
    </dgm:pt>
    <dgm:pt modelId="{CC2D4FA6-404F-4DC1-88B4-281D16AF0612}" type="pres">
      <dgm:prSet presAssocID="{7ADC4872-6703-4678-AA77-0D5611C192FE}" presName="textRect" presStyleLbl="revTx" presStyleIdx="2" presStyleCnt="4">
        <dgm:presLayoutVars>
          <dgm:chMax val="1"/>
          <dgm:chPref val="1"/>
        </dgm:presLayoutVars>
      </dgm:prSet>
      <dgm:spPr/>
    </dgm:pt>
    <dgm:pt modelId="{F3A997F4-E900-F745-8AAA-C1EB289A914E}" type="pres">
      <dgm:prSet presAssocID="{865FBCB9-8733-45F0-8E02-688E29255499}" presName="sibTrans" presStyleCnt="0"/>
      <dgm:spPr/>
    </dgm:pt>
    <dgm:pt modelId="{BFF497A4-45DC-8740-8E26-53CE356D2860}" type="pres">
      <dgm:prSet presAssocID="{A0A25A22-EC24-8B40-B6D1-16C452F6672B}" presName="compNode" presStyleCnt="0"/>
      <dgm:spPr/>
    </dgm:pt>
    <dgm:pt modelId="{242EE039-2524-FB4A-B957-3FD0075D834B}" type="pres">
      <dgm:prSet presAssocID="{A0A25A22-EC24-8B40-B6D1-16C452F6672B}" presName="iconRect" presStyleLbl="node1" presStyleIdx="3" presStyleCnt="4" custScaleX="145876" custScaleY="12751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ine Glühlampe"/>
        </a:ext>
      </dgm:extLst>
    </dgm:pt>
    <dgm:pt modelId="{D93348E1-8ADC-A54A-9EE3-5CB4783CC507}" type="pres">
      <dgm:prSet presAssocID="{A0A25A22-EC24-8B40-B6D1-16C452F6672B}" presName="spaceRect" presStyleCnt="0"/>
      <dgm:spPr/>
    </dgm:pt>
    <dgm:pt modelId="{449A1B5B-AE64-1949-96E5-EEDD8B4E0C08}" type="pres">
      <dgm:prSet presAssocID="{A0A25A22-EC24-8B40-B6D1-16C452F6672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E68F834-106D-4D7D-AA36-25765170F4F8}" srcId="{DC2714A8-96F6-4E2A-B64D-57335C998A16}" destId="{7C87F14B-8F72-4C3B-A9C1-0603146A11CE}" srcOrd="1" destOrd="0" parTransId="{3F90FE82-5127-4CB6-945B-8243B433A4E0}" sibTransId="{5A2835D6-3D22-43EE-AF6A-052AE17B9C23}"/>
    <dgm:cxn modelId="{096A0348-E34B-4FBC-A113-0F5B3B669D21}" type="presOf" srcId="{DC2714A8-96F6-4E2A-B64D-57335C998A16}" destId="{0A790675-85FC-4C0F-B083-6A8B03947754}" srcOrd="0" destOrd="0" presId="urn:microsoft.com/office/officeart/2018/2/layout/IconLabelList"/>
    <dgm:cxn modelId="{CDDCC651-DE89-6B4E-BC7A-E2904791BD96}" srcId="{DC2714A8-96F6-4E2A-B64D-57335C998A16}" destId="{A0A25A22-EC24-8B40-B6D1-16C452F6672B}" srcOrd="3" destOrd="0" parTransId="{DB2E6733-5E03-EC4B-89A9-6297ACD3C583}" sibTransId="{497E5DF1-14B6-9D45-9A51-09A2530D62C3}"/>
    <dgm:cxn modelId="{06893F60-B897-474D-A25E-1A3275BF37E8}" type="presOf" srcId="{7ADC4872-6703-4678-AA77-0D5611C192FE}" destId="{CC2D4FA6-404F-4DC1-88B4-281D16AF0612}" srcOrd="0" destOrd="0" presId="urn:microsoft.com/office/officeart/2018/2/layout/IconLabelList"/>
    <dgm:cxn modelId="{A8C4F965-CC75-4BFE-96C9-4E488DB5DAB0}" srcId="{DC2714A8-96F6-4E2A-B64D-57335C998A16}" destId="{C955126D-A321-4DC5-A3F0-E09CA71D0B62}" srcOrd="0" destOrd="0" parTransId="{EBDE5794-1D97-41C6-B86E-4E809D37BEEC}" sibTransId="{131808FA-5CEE-4EB0-9C83-135617054089}"/>
    <dgm:cxn modelId="{601ACE9A-6D4B-4EED-B703-F2617E492807}" type="presOf" srcId="{7C87F14B-8F72-4C3B-A9C1-0603146A11CE}" destId="{37F6B755-7958-42DB-99EE-C2C7E97943F6}" srcOrd="0" destOrd="0" presId="urn:microsoft.com/office/officeart/2018/2/layout/IconLabelList"/>
    <dgm:cxn modelId="{66395FBB-5225-834A-A3E2-60917E9F7CD7}" type="presOf" srcId="{A0A25A22-EC24-8B40-B6D1-16C452F6672B}" destId="{449A1B5B-AE64-1949-96E5-EEDD8B4E0C08}" srcOrd="0" destOrd="0" presId="urn:microsoft.com/office/officeart/2018/2/layout/IconLabelList"/>
    <dgm:cxn modelId="{50CE34BC-086D-4DB9-AA7C-D1704E05DA36}" srcId="{DC2714A8-96F6-4E2A-B64D-57335C998A16}" destId="{7ADC4872-6703-4678-AA77-0D5611C192FE}" srcOrd="2" destOrd="0" parTransId="{93AB001F-5060-48DC-AB51-DA09F75D9FE3}" sibTransId="{865FBCB9-8733-45F0-8E02-688E29255499}"/>
    <dgm:cxn modelId="{6478C9E8-433C-4EE0-A0A8-338F7889D30F}" type="presOf" srcId="{C955126D-A321-4DC5-A3F0-E09CA71D0B62}" destId="{C7C22BAC-C5F6-4259-B528-47C0D099BB97}" srcOrd="0" destOrd="0" presId="urn:microsoft.com/office/officeart/2018/2/layout/IconLabelList"/>
    <dgm:cxn modelId="{CE50A2F5-6CD1-40CD-A611-81EDBBA9ADA4}" type="presParOf" srcId="{0A790675-85FC-4C0F-B083-6A8B03947754}" destId="{124730F4-5ED5-4C80-8F9C-7A61C8FCDC0D}" srcOrd="0" destOrd="0" presId="urn:microsoft.com/office/officeart/2018/2/layout/IconLabelList"/>
    <dgm:cxn modelId="{FEB8148F-4C48-4B2A-A92D-43ECD8E26408}" type="presParOf" srcId="{124730F4-5ED5-4C80-8F9C-7A61C8FCDC0D}" destId="{3601F527-9A2D-457F-B0F4-07D629B358C2}" srcOrd="0" destOrd="0" presId="urn:microsoft.com/office/officeart/2018/2/layout/IconLabelList"/>
    <dgm:cxn modelId="{D67365FB-D7A6-4EAB-9E67-8E3C38457360}" type="presParOf" srcId="{124730F4-5ED5-4C80-8F9C-7A61C8FCDC0D}" destId="{9C8129A1-FBF3-4F5D-9B62-CB85CCEDBDD0}" srcOrd="1" destOrd="0" presId="urn:microsoft.com/office/officeart/2018/2/layout/IconLabelList"/>
    <dgm:cxn modelId="{840C5143-8399-45A2-8ED9-8AA166BBE5B0}" type="presParOf" srcId="{124730F4-5ED5-4C80-8F9C-7A61C8FCDC0D}" destId="{C7C22BAC-C5F6-4259-B528-47C0D099BB97}" srcOrd="2" destOrd="0" presId="urn:microsoft.com/office/officeart/2018/2/layout/IconLabelList"/>
    <dgm:cxn modelId="{D7C933DD-8F6E-4DAA-84EC-912F31728C17}" type="presParOf" srcId="{0A790675-85FC-4C0F-B083-6A8B03947754}" destId="{CD5B60BE-5A4F-4151-AB95-32E0251C9812}" srcOrd="1" destOrd="0" presId="urn:microsoft.com/office/officeart/2018/2/layout/IconLabelList"/>
    <dgm:cxn modelId="{C606DEFC-3CDA-46F4-B3C8-B523AD46E072}" type="presParOf" srcId="{0A790675-85FC-4C0F-B083-6A8B03947754}" destId="{8E2DB7FF-A419-4709-B55D-EF6682733758}" srcOrd="2" destOrd="0" presId="urn:microsoft.com/office/officeart/2018/2/layout/IconLabelList"/>
    <dgm:cxn modelId="{DEB425FD-E1ED-427F-B5B7-53B69B49B8D0}" type="presParOf" srcId="{8E2DB7FF-A419-4709-B55D-EF6682733758}" destId="{CAF0149E-BC8D-41AA-8F1C-1E8E32CD1265}" srcOrd="0" destOrd="0" presId="urn:microsoft.com/office/officeart/2018/2/layout/IconLabelList"/>
    <dgm:cxn modelId="{5BB2F328-2E88-4D1A-80EC-012B1A272559}" type="presParOf" srcId="{8E2DB7FF-A419-4709-B55D-EF6682733758}" destId="{5262D7B9-19C0-40CF-AD0B-C0BBFA999747}" srcOrd="1" destOrd="0" presId="urn:microsoft.com/office/officeart/2018/2/layout/IconLabelList"/>
    <dgm:cxn modelId="{E2A26901-C4A8-48BB-9E12-7B44E6ED052D}" type="presParOf" srcId="{8E2DB7FF-A419-4709-B55D-EF6682733758}" destId="{37F6B755-7958-42DB-99EE-C2C7E97943F6}" srcOrd="2" destOrd="0" presId="urn:microsoft.com/office/officeart/2018/2/layout/IconLabelList"/>
    <dgm:cxn modelId="{65E12A56-BC92-4D9A-A499-E8988C309D1B}" type="presParOf" srcId="{0A790675-85FC-4C0F-B083-6A8B03947754}" destId="{7182BBBF-A065-4887-A566-818D44A9C3F9}" srcOrd="3" destOrd="0" presId="urn:microsoft.com/office/officeart/2018/2/layout/IconLabelList"/>
    <dgm:cxn modelId="{ECF1C66E-520D-4F2E-BF93-CBF80331D593}" type="presParOf" srcId="{0A790675-85FC-4C0F-B083-6A8B03947754}" destId="{05052C0A-26BA-49E0-B7A2-17E1AE908680}" srcOrd="4" destOrd="0" presId="urn:microsoft.com/office/officeart/2018/2/layout/IconLabelList"/>
    <dgm:cxn modelId="{30668B69-C17B-499E-A17E-699902F95172}" type="presParOf" srcId="{05052C0A-26BA-49E0-B7A2-17E1AE908680}" destId="{E4402CB2-A6D8-4984-A7BD-1F88FBA5A274}" srcOrd="0" destOrd="0" presId="urn:microsoft.com/office/officeart/2018/2/layout/IconLabelList"/>
    <dgm:cxn modelId="{DD0BBE7F-85E4-48C3-A512-BC254ADC02A6}" type="presParOf" srcId="{05052C0A-26BA-49E0-B7A2-17E1AE908680}" destId="{C9755A44-1DDC-4CE1-9657-6744D972FFCC}" srcOrd="1" destOrd="0" presId="urn:microsoft.com/office/officeart/2018/2/layout/IconLabelList"/>
    <dgm:cxn modelId="{CA0AFAB8-C580-4D7F-859B-03E1D454D09C}" type="presParOf" srcId="{05052C0A-26BA-49E0-B7A2-17E1AE908680}" destId="{CC2D4FA6-404F-4DC1-88B4-281D16AF0612}" srcOrd="2" destOrd="0" presId="urn:microsoft.com/office/officeart/2018/2/layout/IconLabelList"/>
    <dgm:cxn modelId="{ADC45F82-C4FE-3845-A1E4-61BC48C318C1}" type="presParOf" srcId="{0A790675-85FC-4C0F-B083-6A8B03947754}" destId="{F3A997F4-E900-F745-8AAA-C1EB289A914E}" srcOrd="5" destOrd="0" presId="urn:microsoft.com/office/officeart/2018/2/layout/IconLabelList"/>
    <dgm:cxn modelId="{27FC936A-6EBC-4247-BC9D-3B14E09BDE66}" type="presParOf" srcId="{0A790675-85FC-4C0F-B083-6A8B03947754}" destId="{BFF497A4-45DC-8740-8E26-53CE356D2860}" srcOrd="6" destOrd="0" presId="urn:microsoft.com/office/officeart/2018/2/layout/IconLabelList"/>
    <dgm:cxn modelId="{C4165685-9947-4848-B38E-3E2200BB56A6}" type="presParOf" srcId="{BFF497A4-45DC-8740-8E26-53CE356D2860}" destId="{242EE039-2524-FB4A-B957-3FD0075D834B}" srcOrd="0" destOrd="0" presId="urn:microsoft.com/office/officeart/2018/2/layout/IconLabelList"/>
    <dgm:cxn modelId="{18D7AD23-E80F-4048-A8D7-0BC4B6C9C477}" type="presParOf" srcId="{BFF497A4-45DC-8740-8E26-53CE356D2860}" destId="{D93348E1-8ADC-A54A-9EE3-5CB4783CC507}" srcOrd="1" destOrd="0" presId="urn:microsoft.com/office/officeart/2018/2/layout/IconLabelList"/>
    <dgm:cxn modelId="{0EFB339A-4467-E040-87AE-970A39FE70A7}" type="presParOf" srcId="{BFF497A4-45DC-8740-8E26-53CE356D2860}" destId="{449A1B5B-AE64-1949-96E5-EEDD8B4E0C0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C485C-F6B6-8C41-BDC8-904D3AFE2435}">
      <dsp:nvSpPr>
        <dsp:cNvPr id="0" name=""/>
        <dsp:cNvSpPr/>
      </dsp:nvSpPr>
      <dsp:spPr>
        <a:xfrm>
          <a:off x="0" y="2562"/>
          <a:ext cx="62818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BFB94-CF01-ED4F-BA0B-4742E9C305AD}">
      <dsp:nvSpPr>
        <dsp:cNvPr id="0" name=""/>
        <dsp:cNvSpPr/>
      </dsp:nvSpPr>
      <dsp:spPr>
        <a:xfrm>
          <a:off x="0" y="2562"/>
          <a:ext cx="6281873" cy="873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Pferdepflege</a:t>
          </a:r>
          <a:endParaRPr lang="en-US" sz="2500" kern="1200"/>
        </a:p>
      </dsp:txBody>
      <dsp:txXfrm>
        <a:off x="0" y="2562"/>
        <a:ext cx="6281873" cy="873916"/>
      </dsp:txXfrm>
    </dsp:sp>
    <dsp:sp modelId="{43E149BA-D746-EA4F-85DE-B4EDE82D99BB}">
      <dsp:nvSpPr>
        <dsp:cNvPr id="0" name=""/>
        <dsp:cNvSpPr/>
      </dsp:nvSpPr>
      <dsp:spPr>
        <a:xfrm>
          <a:off x="0" y="876478"/>
          <a:ext cx="62818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713C1-3174-DB4B-ABF0-24AD2EBB5C67}">
      <dsp:nvSpPr>
        <dsp:cNvPr id="0" name=""/>
        <dsp:cNvSpPr/>
      </dsp:nvSpPr>
      <dsp:spPr>
        <a:xfrm>
          <a:off x="0" y="876478"/>
          <a:ext cx="6281873" cy="873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Schnitzeljagd zu Pferd</a:t>
          </a:r>
          <a:endParaRPr lang="en-US" sz="2500" kern="1200"/>
        </a:p>
      </dsp:txBody>
      <dsp:txXfrm>
        <a:off x="0" y="876478"/>
        <a:ext cx="6281873" cy="873916"/>
      </dsp:txXfrm>
    </dsp:sp>
    <dsp:sp modelId="{5EB21550-A097-8C4F-9E86-8A0040097151}">
      <dsp:nvSpPr>
        <dsp:cNvPr id="0" name=""/>
        <dsp:cNvSpPr/>
      </dsp:nvSpPr>
      <dsp:spPr>
        <a:xfrm>
          <a:off x="0" y="1750394"/>
          <a:ext cx="62818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0CCAC-A6E2-654A-B1B5-0313C5FF0980}">
      <dsp:nvSpPr>
        <dsp:cNvPr id="0" name=""/>
        <dsp:cNvSpPr/>
      </dsp:nvSpPr>
      <dsp:spPr>
        <a:xfrm>
          <a:off x="0" y="1750394"/>
          <a:ext cx="6281873" cy="873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Geschicklichkeitsparcours mit dem Pferd</a:t>
          </a:r>
          <a:endParaRPr lang="en-US" sz="2500" kern="1200"/>
        </a:p>
      </dsp:txBody>
      <dsp:txXfrm>
        <a:off x="0" y="1750394"/>
        <a:ext cx="6281873" cy="873916"/>
      </dsp:txXfrm>
    </dsp:sp>
    <dsp:sp modelId="{AECCEE45-632B-1E49-8282-01805FEC6887}">
      <dsp:nvSpPr>
        <dsp:cNvPr id="0" name=""/>
        <dsp:cNvSpPr/>
      </dsp:nvSpPr>
      <dsp:spPr>
        <a:xfrm>
          <a:off x="0" y="2624310"/>
          <a:ext cx="62818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F8D2A-624E-F749-838B-9951E7707870}">
      <dsp:nvSpPr>
        <dsp:cNvPr id="0" name=""/>
        <dsp:cNvSpPr/>
      </dsp:nvSpPr>
      <dsp:spPr>
        <a:xfrm>
          <a:off x="0" y="2624311"/>
          <a:ext cx="6281873" cy="873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Training für Online-Turniere im Gelände, Springen und Dressur</a:t>
          </a:r>
          <a:endParaRPr lang="en-US" sz="2500" kern="1200" dirty="0"/>
        </a:p>
      </dsp:txBody>
      <dsp:txXfrm>
        <a:off x="0" y="2624311"/>
        <a:ext cx="6281873" cy="873916"/>
      </dsp:txXfrm>
    </dsp:sp>
    <dsp:sp modelId="{63861DD9-291C-D34C-ACE4-F7D8F7C0D5AA}">
      <dsp:nvSpPr>
        <dsp:cNvPr id="0" name=""/>
        <dsp:cNvSpPr/>
      </dsp:nvSpPr>
      <dsp:spPr>
        <a:xfrm>
          <a:off x="0" y="3498227"/>
          <a:ext cx="62818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90521-CE19-C94C-ACB1-DF820E7E6CF1}">
      <dsp:nvSpPr>
        <dsp:cNvPr id="0" name=""/>
        <dsp:cNvSpPr/>
      </dsp:nvSpPr>
      <dsp:spPr>
        <a:xfrm>
          <a:off x="0" y="3498227"/>
          <a:ext cx="6281873" cy="873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Turniere</a:t>
          </a:r>
          <a:endParaRPr lang="en-US" sz="2500" kern="1200"/>
        </a:p>
      </dsp:txBody>
      <dsp:txXfrm>
        <a:off x="0" y="3498227"/>
        <a:ext cx="6281873" cy="873916"/>
      </dsp:txXfrm>
    </dsp:sp>
    <dsp:sp modelId="{1FC07255-97A1-D740-8CE4-5E2CB8AA1EDA}">
      <dsp:nvSpPr>
        <dsp:cNvPr id="0" name=""/>
        <dsp:cNvSpPr/>
      </dsp:nvSpPr>
      <dsp:spPr>
        <a:xfrm>
          <a:off x="0" y="4372143"/>
          <a:ext cx="62818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90C6A-D4B4-554A-816E-3DFA6B93C870}">
      <dsp:nvSpPr>
        <dsp:cNvPr id="0" name=""/>
        <dsp:cNvSpPr/>
      </dsp:nvSpPr>
      <dsp:spPr>
        <a:xfrm>
          <a:off x="0" y="4372143"/>
          <a:ext cx="6281873" cy="873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Voltigieren</a:t>
          </a:r>
          <a:endParaRPr lang="en-US" sz="2500" kern="1200" dirty="0"/>
        </a:p>
      </dsp:txBody>
      <dsp:txXfrm>
        <a:off x="0" y="4372143"/>
        <a:ext cx="6281873" cy="873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527-9A2D-457F-B0F4-07D629B358C2}">
      <dsp:nvSpPr>
        <dsp:cNvPr id="0" name=""/>
        <dsp:cNvSpPr/>
      </dsp:nvSpPr>
      <dsp:spPr>
        <a:xfrm>
          <a:off x="1165672" y="1115086"/>
          <a:ext cx="933420" cy="93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22BAC-C5F6-4259-B528-47C0D099BB97}">
      <dsp:nvSpPr>
        <dsp:cNvPr id="0" name=""/>
        <dsp:cNvSpPr/>
      </dsp:nvSpPr>
      <dsp:spPr>
        <a:xfrm>
          <a:off x="595248" y="2340381"/>
          <a:ext cx="20742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Pferde beruhigen, lehren und führen Menschen</a:t>
          </a:r>
          <a:endParaRPr lang="en-US" sz="1400" kern="1200"/>
        </a:p>
      </dsp:txBody>
      <dsp:txXfrm>
        <a:off x="595248" y="2340381"/>
        <a:ext cx="2074267" cy="720000"/>
      </dsp:txXfrm>
    </dsp:sp>
    <dsp:sp modelId="{CAF0149E-BC8D-41AA-8F1C-1E8E32CD1265}">
      <dsp:nvSpPr>
        <dsp:cNvPr id="0" name=""/>
        <dsp:cNvSpPr/>
      </dsp:nvSpPr>
      <dsp:spPr>
        <a:xfrm>
          <a:off x="3602936" y="1115086"/>
          <a:ext cx="933420" cy="93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6B755-7958-42DB-99EE-C2C7E97943F6}">
      <dsp:nvSpPr>
        <dsp:cNvPr id="0" name=""/>
        <dsp:cNvSpPr/>
      </dsp:nvSpPr>
      <dsp:spPr>
        <a:xfrm>
          <a:off x="3032513" y="2340381"/>
          <a:ext cx="20742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Konzentration, Koordination, Gleichgewicht</a:t>
          </a:r>
          <a:endParaRPr lang="en-US" sz="1400" kern="1200"/>
        </a:p>
      </dsp:txBody>
      <dsp:txXfrm>
        <a:off x="3032513" y="2340381"/>
        <a:ext cx="2074267" cy="720000"/>
      </dsp:txXfrm>
    </dsp:sp>
    <dsp:sp modelId="{E4402CB2-A6D8-4984-A7BD-1F88FBA5A274}">
      <dsp:nvSpPr>
        <dsp:cNvPr id="0" name=""/>
        <dsp:cNvSpPr/>
      </dsp:nvSpPr>
      <dsp:spPr>
        <a:xfrm>
          <a:off x="6040200" y="1115086"/>
          <a:ext cx="933420" cy="93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D4FA6-404F-4DC1-88B4-281D16AF0612}">
      <dsp:nvSpPr>
        <dsp:cNvPr id="0" name=""/>
        <dsp:cNvSpPr/>
      </dsp:nvSpPr>
      <dsp:spPr>
        <a:xfrm>
          <a:off x="5469777" y="2340381"/>
          <a:ext cx="20742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Reiten und Voltigieren stärkt das Selbstbewusstsein</a:t>
          </a:r>
          <a:endParaRPr lang="en-US" sz="1400" kern="1200" dirty="0"/>
        </a:p>
      </dsp:txBody>
      <dsp:txXfrm>
        <a:off x="5469777" y="2340381"/>
        <a:ext cx="2074267" cy="720000"/>
      </dsp:txXfrm>
    </dsp:sp>
    <dsp:sp modelId="{242EE039-2524-FB4A-B957-3FD0075D834B}">
      <dsp:nvSpPr>
        <dsp:cNvPr id="0" name=""/>
        <dsp:cNvSpPr/>
      </dsp:nvSpPr>
      <dsp:spPr>
        <a:xfrm>
          <a:off x="8263357" y="1050885"/>
          <a:ext cx="1361636" cy="11902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A1B5B-AE64-1949-96E5-EEDD8B4E0C08}">
      <dsp:nvSpPr>
        <dsp:cNvPr id="0" name=""/>
        <dsp:cNvSpPr/>
      </dsp:nvSpPr>
      <dsp:spPr>
        <a:xfrm>
          <a:off x="7907041" y="2404582"/>
          <a:ext cx="20742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Ausbildung</a:t>
          </a:r>
          <a:r>
            <a:rPr lang="en-US" sz="1400" kern="1200" dirty="0"/>
            <a:t> </a:t>
          </a:r>
          <a:r>
            <a:rPr lang="en-US" sz="1400" kern="1200" dirty="0" err="1"/>
            <a:t>ist</a:t>
          </a:r>
          <a:r>
            <a:rPr lang="en-US" sz="1400" kern="1200" dirty="0"/>
            <a:t> </a:t>
          </a:r>
          <a:r>
            <a:rPr lang="en-US" sz="1400" kern="1200" dirty="0" err="1"/>
            <a:t>für</a:t>
          </a:r>
          <a:r>
            <a:rPr lang="en-US" sz="1400" kern="1200" dirty="0"/>
            <a:t> </a:t>
          </a:r>
          <a:r>
            <a:rPr lang="en-US" sz="1400" kern="1200" dirty="0" err="1"/>
            <a:t>meine</a:t>
          </a:r>
          <a:r>
            <a:rPr lang="en-US" sz="1400" kern="1200" dirty="0"/>
            <a:t> Zukunft </a:t>
          </a:r>
          <a:r>
            <a:rPr lang="en-US" sz="1400" kern="1200" dirty="0" err="1"/>
            <a:t>als</a:t>
          </a:r>
          <a:r>
            <a:rPr lang="en-US" sz="1400" kern="1200" dirty="0"/>
            <a:t> IP </a:t>
          </a:r>
          <a:r>
            <a:rPr lang="en-US" sz="1400" kern="1200" dirty="0" err="1"/>
            <a:t>Lehrerin</a:t>
          </a:r>
          <a:r>
            <a:rPr lang="en-US" sz="1400" kern="1200" dirty="0"/>
            <a:t> </a:t>
          </a:r>
          <a:r>
            <a:rPr lang="en-US" sz="1400" kern="1200" dirty="0" err="1"/>
            <a:t>sehr</a:t>
          </a:r>
          <a:r>
            <a:rPr lang="en-US" sz="1400" kern="1200" dirty="0"/>
            <a:t> </a:t>
          </a:r>
          <a:r>
            <a:rPr lang="en-US" sz="1400" kern="1200" dirty="0" err="1"/>
            <a:t>interessant</a:t>
          </a:r>
          <a:endParaRPr lang="en-US" sz="1400" kern="1200" dirty="0"/>
        </a:p>
      </dsp:txBody>
      <dsp:txXfrm>
        <a:off x="7907041" y="2404582"/>
        <a:ext cx="207426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D856A-E7F2-604B-9BD5-9F7CD0A3A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Therapeutisches Reiten &amp; Voltigieren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CED4C5-D45D-8247-8019-051222B58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79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641B1-DFE7-1F49-AD8E-5B147894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Verein Pondera </a:t>
            </a:r>
            <a:endParaRPr lang="de-D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FEC87C3-DF01-A949-A89B-F0C8046C3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46" y="1316037"/>
            <a:ext cx="6495253" cy="39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117A464-B178-9F42-9227-512BBABA0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893" y="668215"/>
            <a:ext cx="6781428" cy="538359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856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F7144-ED25-D54E-8EC9-53238E8E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Tätigkeiten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407E4239-9B1C-46B9-87A5-24DC043EF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566029"/>
              </p:ext>
            </p:extLst>
          </p:nvPr>
        </p:nvGraphicFramePr>
        <p:xfrm>
          <a:off x="5118447" y="803186"/>
          <a:ext cx="6281873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14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CEB3A14-7CC4-A84F-B7D6-17E69D209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r="2933" b="2"/>
          <a:stretch/>
        </p:blipFill>
        <p:spPr bwMode="auto">
          <a:xfrm>
            <a:off x="838199" y="557188"/>
            <a:ext cx="4181917" cy="57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DD4C78B-976A-D847-9744-B1349F7E8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9691"/>
          <a:stretch/>
        </p:blipFill>
        <p:spPr bwMode="auto">
          <a:xfrm>
            <a:off x="5186775" y="557188"/>
            <a:ext cx="6167025" cy="27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Baum, Boden, draußen, Personen enthält.&#10;&#10;Automatisch generierte Beschreibung">
            <a:extLst>
              <a:ext uri="{FF2B5EF4-FFF2-40B4-BE49-F238E27FC236}">
                <a16:creationId xmlns:a16="http://schemas.microsoft.com/office/drawing/2014/main" id="{37790E41-5104-EF4E-BA11-3DEC69BA55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19499"/>
          <a:stretch/>
        </p:blipFill>
        <p:spPr>
          <a:xfrm>
            <a:off x="5186774" y="3514851"/>
            <a:ext cx="6167025" cy="2792631"/>
          </a:xfrm>
          <a:prstGeom prst="rect">
            <a:avLst/>
          </a:prstGeom>
        </p:spPr>
      </p:pic>
      <p:sp>
        <p:nvSpPr>
          <p:cNvPr id="2" name="AutoShape 8" descr="Ist möglicherweise ein Bild von eine oder mehrere Personen, Personen, die stehen, Pferd und Jacken und Mäntel">
            <a:extLst>
              <a:ext uri="{FF2B5EF4-FFF2-40B4-BE49-F238E27FC236}">
                <a16:creationId xmlns:a16="http://schemas.microsoft.com/office/drawing/2014/main" id="{246360DA-2062-F946-99D2-52F814334A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61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5292381-17E6-DA4E-B465-E2B4B2AC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tx1"/>
                </a:solidFill>
              </a:rPr>
              <a:t>Das nehme ich mir mit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C22BEAF5-05E9-45A1-97BA-72A965830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712360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7111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59</Words>
  <Application>Microsoft Macintosh PowerPoint</Application>
  <PresentationFormat>Breitbild</PresentationFormat>
  <Paragraphs>14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Calibri Light</vt:lpstr>
      <vt:lpstr>Rockwell</vt:lpstr>
      <vt:lpstr>Wingdings</vt:lpstr>
      <vt:lpstr>Atlas</vt:lpstr>
      <vt:lpstr>Therapeutisches Reiten &amp; Voltigieren</vt:lpstr>
      <vt:lpstr>Verein Pondera </vt:lpstr>
      <vt:lpstr>Tätigkeiten</vt:lpstr>
      <vt:lpstr>PowerPoint-Präsentation</vt:lpstr>
      <vt:lpstr>Das nehme ich mir mit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Therapeutisches Reiten</dc:title>
  <dc:creator>Eva Eßl</dc:creator>
  <cp:lastModifiedBy>Microsoft Office User</cp:lastModifiedBy>
  <cp:revision>8</cp:revision>
  <dcterms:created xsi:type="dcterms:W3CDTF">2021-06-15T13:09:19Z</dcterms:created>
  <dcterms:modified xsi:type="dcterms:W3CDTF">2021-06-29T08:37:43Z</dcterms:modified>
</cp:coreProperties>
</file>