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ickainley" pitchFamily="2" charset="77"/>
      <p:regular r:id="rId17"/>
    </p:embeddedFont>
    <p:embeddedFont>
      <p:font typeface="Open Sans" panose="020B0606030504020204" pitchFamily="34" charset="0"/>
      <p:regular r:id="rId18"/>
      <p:bold r:id="rId19"/>
    </p:embeddedFont>
    <p:embeddedFont>
      <p:font typeface="Open Sans Bold" panose="020B0806030504020204" pitchFamily="34" charset="0"/>
      <p:regular r:id="rId20"/>
      <p:bold r:id="rId21"/>
    </p:embeddedFont>
    <p:embeddedFont>
      <p:font typeface="Open Sans Light" panose="020B0306030504020204" pitchFamily="34" charset="0"/>
      <p:regular r:id="rId22"/>
      <p:italic r:id="rId23"/>
    </p:embeddedFont>
    <p:embeddedFont>
      <p:font typeface="Prata" pitchFamily="2" charset="77"/>
      <p:regular r:id="rId24"/>
    </p:embeddedFont>
    <p:embeddedFont>
      <p:font typeface="Raleway" panose="020B0503030101060003" pitchFamily="34" charset="77"/>
      <p:regular r:id="rId25"/>
    </p:embeddedFont>
    <p:embeddedFont>
      <p:font typeface="Raleway Bold" panose="020B0803030101060003" pitchFamily="34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82" d="100"/>
          <a:sy n="82" d="100"/>
        </p:scale>
        <p:origin x="6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01445" y="-1125492"/>
            <a:ext cx="11300041" cy="1355327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301050" y="0"/>
            <a:ext cx="20651" cy="10780116"/>
          </a:xfrm>
          <a:prstGeom prst="rect">
            <a:avLst/>
          </a:prstGeom>
          <a:solidFill>
            <a:srgbClr val="CD9191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2843177" y="4654336"/>
            <a:ext cx="7947200" cy="52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8"/>
              </a:lnSpc>
            </a:pPr>
            <a:r>
              <a:rPr lang="en-US" sz="3200" spc="352">
                <a:solidFill>
                  <a:srgbClr val="CD9191"/>
                </a:solidFill>
                <a:latin typeface="Raleway Bold"/>
              </a:rPr>
              <a:t>ERSTKOMMUNION &amp; FIRMUNG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06187" y="3502343"/>
            <a:ext cx="12453113" cy="333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09"/>
              </a:lnSpc>
            </a:pPr>
            <a:r>
              <a:rPr lang="en-US" sz="11399" spc="113">
                <a:solidFill>
                  <a:srgbClr val="CD9191"/>
                </a:solidFill>
                <a:latin typeface="Prata"/>
              </a:rPr>
              <a:t>außerschulisches Praktikum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82024" y="8003540"/>
            <a:ext cx="624319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A6A6A6"/>
                </a:solidFill>
                <a:latin typeface="Open Sans"/>
              </a:rPr>
              <a:t>Dominike Achleitner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03620" y="8823960"/>
            <a:ext cx="311303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A6A6A6"/>
                </a:solidFill>
                <a:latin typeface="Open Sans Light"/>
              </a:rPr>
              <a:t>P6-C2 / KREATIV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53949" y="-271309"/>
            <a:ext cx="10097949" cy="10829618"/>
          </a:xfrm>
          <a:prstGeom prst="rect">
            <a:avLst/>
          </a:prstGeom>
          <a:solidFill>
            <a:srgbClr val="CD91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5848" y="2052624"/>
            <a:ext cx="6349549" cy="47621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8542" y="6936051"/>
            <a:ext cx="5140854" cy="29287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86852" y="2688873"/>
            <a:ext cx="5192925" cy="44644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57368" y="457756"/>
            <a:ext cx="4576324" cy="44633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62789">
            <a:off x="9742237" y="5251676"/>
            <a:ext cx="2407160" cy="304729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43349" y="761684"/>
            <a:ext cx="767454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4F2F0"/>
                </a:solidFill>
                <a:latin typeface="Open Sans"/>
              </a:rPr>
              <a:t>gestalten der Firmkerzen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45817" y="7447280"/>
            <a:ext cx="6073601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>
                <a:solidFill>
                  <a:srgbClr val="CD9191"/>
                </a:solidFill>
                <a:latin typeface="Open Sans"/>
              </a:rPr>
              <a:t>Tauben falten </a:t>
            </a:r>
          </a:p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CD9191"/>
                </a:solidFill>
                <a:latin typeface="Open Sans"/>
              </a:rPr>
              <a:t>als Kirchenschmuck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9741055" y="-1038015"/>
            <a:ext cx="11300041" cy="1355327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7238649" y="-246558"/>
            <a:ext cx="20651" cy="10780116"/>
          </a:xfrm>
          <a:prstGeom prst="rect">
            <a:avLst/>
          </a:prstGeom>
          <a:solidFill>
            <a:srgbClr val="F4F2F0"/>
          </a:solidFill>
        </p:spPr>
      </p:sp>
      <p:sp>
        <p:nvSpPr>
          <p:cNvPr id="4" name="TextBox 4"/>
          <p:cNvSpPr txBox="1"/>
          <p:nvPr/>
        </p:nvSpPr>
        <p:spPr>
          <a:xfrm>
            <a:off x="2812622" y="4282118"/>
            <a:ext cx="6184933" cy="185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0"/>
              </a:lnSpc>
            </a:pPr>
            <a:r>
              <a:rPr lang="en-US" sz="7200">
                <a:solidFill>
                  <a:srgbClr val="F4F2F0"/>
                </a:solidFill>
                <a:latin typeface="Nickainley"/>
              </a:rPr>
              <a:t>Danke für Eure Aufmerksamkeit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587926">
            <a:off x="-1724829" y="4343734"/>
            <a:ext cx="11300041" cy="135532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92228" y="1028700"/>
            <a:ext cx="10164344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150">
                <a:solidFill>
                  <a:srgbClr val="F4F2F0"/>
                </a:solidFill>
                <a:latin typeface="Prata"/>
              </a:rPr>
              <a:t>Erstkommunion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59018" y="6927532"/>
            <a:ext cx="6700282" cy="233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12"/>
              </a:lnSpc>
            </a:pPr>
            <a:r>
              <a:rPr lang="en-US" sz="3075" spc="30">
                <a:solidFill>
                  <a:srgbClr val="F4F2F0"/>
                </a:solidFill>
                <a:latin typeface="Raleway"/>
              </a:rPr>
              <a:t>27 Erstkommunion-Kinder</a:t>
            </a:r>
          </a:p>
          <a:p>
            <a:pPr algn="r">
              <a:lnSpc>
                <a:spcPts val="4612"/>
              </a:lnSpc>
            </a:pPr>
            <a:r>
              <a:rPr lang="en-US" sz="3075" spc="30">
                <a:solidFill>
                  <a:srgbClr val="F4F2F0"/>
                </a:solidFill>
                <a:latin typeface="Raleway"/>
              </a:rPr>
              <a:t>auf zwei Tage aufgeteilt</a:t>
            </a:r>
          </a:p>
          <a:p>
            <a:pPr algn="r">
              <a:lnSpc>
                <a:spcPts val="4612"/>
              </a:lnSpc>
            </a:pPr>
            <a:r>
              <a:rPr lang="en-US" sz="3075" spc="30">
                <a:solidFill>
                  <a:srgbClr val="F4F2F0"/>
                </a:solidFill>
                <a:latin typeface="Raleway"/>
              </a:rPr>
              <a:t>sechs Tischgruppen</a:t>
            </a:r>
          </a:p>
          <a:p>
            <a:pPr algn="r">
              <a:lnSpc>
                <a:spcPts val="4612"/>
              </a:lnSpc>
            </a:pPr>
            <a:endParaRPr lang="en-US" sz="3075" spc="30">
              <a:solidFill>
                <a:srgbClr val="F4F2F0"/>
              </a:solidFill>
              <a:latin typeface="Ralewa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08049" y="0"/>
            <a:ext cx="20651" cy="10780116"/>
          </a:xfrm>
          <a:prstGeom prst="rect">
            <a:avLst/>
          </a:prstGeom>
          <a:solidFill>
            <a:srgbClr val="F4F2F0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077067" flipH="1">
            <a:off x="-6812114" y="-4163786"/>
            <a:ext cx="11300041" cy="1355327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08049" y="0"/>
            <a:ext cx="20651" cy="10780116"/>
          </a:xfrm>
          <a:prstGeom prst="rect">
            <a:avLst/>
          </a:prstGeom>
          <a:solidFill>
            <a:srgbClr val="CD9191"/>
          </a:solidFill>
        </p:spPr>
      </p:sp>
      <p:sp>
        <p:nvSpPr>
          <p:cNvPr id="4" name="TextBox 4"/>
          <p:cNvSpPr txBox="1"/>
          <p:nvPr/>
        </p:nvSpPr>
        <p:spPr>
          <a:xfrm>
            <a:off x="6998124" y="1257981"/>
            <a:ext cx="10261176" cy="212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519"/>
              </a:lnSpc>
            </a:pPr>
            <a:r>
              <a:rPr lang="en-US" sz="6000" spc="384">
                <a:solidFill>
                  <a:srgbClr val="CD9191"/>
                </a:solidFill>
                <a:latin typeface="Prata Italics"/>
              </a:rPr>
              <a:t>WIE HABE ICH  MICH EINGEBRACHT...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170506" y="4317641"/>
            <a:ext cx="6088794" cy="2171810"/>
            <a:chOff x="0" y="0"/>
            <a:chExt cx="8118392" cy="2895746"/>
          </a:xfrm>
        </p:grpSpPr>
        <p:sp>
          <p:nvSpPr>
            <p:cNvPr id="6" name="TextBox 6"/>
            <p:cNvSpPr txBox="1"/>
            <p:nvPr/>
          </p:nvSpPr>
          <p:spPr>
            <a:xfrm>
              <a:off x="0" y="12700"/>
              <a:ext cx="8118392" cy="145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80"/>
                </a:lnSpc>
              </a:pPr>
              <a:r>
                <a:rPr lang="en-US" sz="3800" spc="227">
                  <a:solidFill>
                    <a:srgbClr val="CD9191"/>
                  </a:solidFill>
                  <a:latin typeface="Raleway Bold Italics"/>
                </a:rPr>
                <a:t>UNTERSTÜTZUNG DER RELIGIONSLEHRERIN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85766"/>
              <a:ext cx="8118392" cy="1109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12"/>
                </a:lnSpc>
              </a:pPr>
              <a:r>
                <a:rPr lang="en-US" sz="2275" spc="22">
                  <a:solidFill>
                    <a:srgbClr val="CD9191"/>
                  </a:solidFill>
                  <a:latin typeface="Raleway"/>
                </a:rPr>
                <a:t>organisieren eines Filmers</a:t>
              </a:r>
            </a:p>
            <a:p>
              <a:pPr algn="r">
                <a:lnSpc>
                  <a:spcPts val="3412"/>
                </a:lnSpc>
              </a:pPr>
              <a:r>
                <a:rPr lang="en-US" sz="2274" spc="22">
                  <a:solidFill>
                    <a:srgbClr val="CD9191"/>
                  </a:solidFill>
                  <a:latin typeface="Raleway"/>
                </a:rPr>
                <a:t>Übermittlung von Informationen an Eltern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21355" y="7081728"/>
            <a:ext cx="5595058" cy="2176572"/>
            <a:chOff x="0" y="0"/>
            <a:chExt cx="7460077" cy="2902096"/>
          </a:xfrm>
        </p:grpSpPr>
        <p:sp>
          <p:nvSpPr>
            <p:cNvPr id="9" name="TextBox 9"/>
            <p:cNvSpPr txBox="1"/>
            <p:nvPr/>
          </p:nvSpPr>
          <p:spPr>
            <a:xfrm>
              <a:off x="0" y="12700"/>
              <a:ext cx="7460077" cy="145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80"/>
                </a:lnSpc>
              </a:pPr>
              <a:r>
                <a:rPr lang="en-US" sz="3800" spc="227">
                  <a:solidFill>
                    <a:srgbClr val="CD9191"/>
                  </a:solidFill>
                  <a:latin typeface="Raleway Bold Italics"/>
                </a:rPr>
                <a:t>MUSIKALISCHE LEITUNG DER EK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785766"/>
              <a:ext cx="7460077" cy="1116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12"/>
                </a:lnSpc>
              </a:pPr>
              <a:r>
                <a:rPr lang="en-US" sz="2275" spc="22">
                  <a:solidFill>
                    <a:srgbClr val="CD9191"/>
                  </a:solidFill>
                  <a:latin typeface="Raleway"/>
                </a:rPr>
                <a:t>Proben mit EK-Kindern und</a:t>
              </a:r>
            </a:p>
            <a:p>
              <a:pPr algn="r">
                <a:lnSpc>
                  <a:spcPts val="3412"/>
                </a:lnSpc>
              </a:pPr>
              <a:r>
                <a:rPr lang="en-US" sz="2275" spc="22">
                  <a:solidFill>
                    <a:srgbClr val="CD9191"/>
                  </a:solidFill>
                  <a:latin typeface="Raleway"/>
                </a:rPr>
                <a:t> mit vier-köpfigen Chor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21355" y="4408128"/>
            <a:ext cx="5595058" cy="2081322"/>
            <a:chOff x="0" y="0"/>
            <a:chExt cx="7460077" cy="277509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2700"/>
              <a:ext cx="7460077" cy="750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80"/>
                </a:lnSpc>
              </a:pPr>
              <a:r>
                <a:rPr lang="en-US" sz="3800" spc="227">
                  <a:solidFill>
                    <a:srgbClr val="CD9191"/>
                  </a:solidFill>
                  <a:latin typeface="Raleway Bold Italics"/>
                </a:rPr>
                <a:t>TISCHMUTTER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80916"/>
              <a:ext cx="7460077" cy="1694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12"/>
                </a:lnSpc>
              </a:pPr>
              <a:r>
                <a:rPr lang="en-US" sz="2275" spc="22">
                  <a:solidFill>
                    <a:srgbClr val="CD9191"/>
                  </a:solidFill>
                  <a:latin typeface="Raleway"/>
                </a:rPr>
                <a:t>als Tischmutter von fünf Jungen organisierte und gestaltete ich gemeinsame Gruppenstunden.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8049" y="0"/>
            <a:ext cx="20651" cy="10780116"/>
          </a:xfrm>
          <a:prstGeom prst="rect">
            <a:avLst/>
          </a:prstGeom>
          <a:solidFill>
            <a:srgbClr val="CD91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035959" y="5143500"/>
            <a:ext cx="11300041" cy="13553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4969" y="342289"/>
            <a:ext cx="5228943" cy="55474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08152" y="4777941"/>
            <a:ext cx="5648907" cy="47612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96879" y="4963755"/>
            <a:ext cx="5726060" cy="429454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632606" y="537528"/>
            <a:ext cx="645720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algn="ctr">
              <a:lnSpc>
                <a:spcPts val="7280"/>
              </a:lnSpc>
            </a:pPr>
            <a:r>
              <a:rPr lang="en-US" sz="5200" dirty="0">
                <a:solidFill>
                  <a:srgbClr val="CD9191"/>
                </a:solidFill>
                <a:latin typeface="Open Sans Bold"/>
              </a:rPr>
              <a:t>1.Gruppenstunde</a:t>
            </a:r>
            <a:r>
              <a:rPr lang="en-US" sz="5199" dirty="0">
                <a:solidFill>
                  <a:srgbClr val="CD9191"/>
                </a:solidFill>
                <a:latin typeface="Open Sans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39367" y="1808405"/>
            <a:ext cx="9331598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>
                <a:solidFill>
                  <a:srgbClr val="CD9191"/>
                </a:solidFill>
                <a:latin typeface="Open Sans"/>
              </a:rPr>
              <a:t>Thema: </a:t>
            </a:r>
          </a:p>
          <a:p>
            <a:pPr algn="ctr">
              <a:lnSpc>
                <a:spcPts val="7280"/>
              </a:lnSpc>
            </a:pPr>
            <a:r>
              <a:rPr lang="en-US" sz="5199">
                <a:solidFill>
                  <a:srgbClr val="CD9191"/>
                </a:solidFill>
                <a:latin typeface="Open Sans"/>
              </a:rPr>
              <a:t>eintauchen in die Liebe Gottes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4969" y="5823071"/>
            <a:ext cx="4344881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A6A6A6"/>
                </a:solidFill>
                <a:latin typeface="Open Sans Light"/>
              </a:rPr>
              <a:t>Mit selbstgebastelten Holzbooten und Fischen aus Schwämmchen, verbrachten wir einige Zeit an einem Bach.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9691">
            <a:off x="8180789" y="-8477172"/>
            <a:ext cx="11300041" cy="1355327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7238649" y="-246558"/>
            <a:ext cx="20651" cy="10780116"/>
          </a:xfrm>
          <a:prstGeom prst="rect">
            <a:avLst/>
          </a:prstGeom>
          <a:solidFill>
            <a:srgbClr val="F4F2F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1612" y="3329002"/>
            <a:ext cx="3881825" cy="51694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80328" y="3329002"/>
            <a:ext cx="6212428" cy="4928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84604" y="6348940"/>
            <a:ext cx="3285775" cy="33042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830811" y="4291540"/>
            <a:ext cx="2094807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1612" y="702435"/>
            <a:ext cx="588786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F4F2F0"/>
                </a:solidFill>
                <a:latin typeface="Open Sans"/>
              </a:rPr>
              <a:t>2.</a:t>
            </a:r>
            <a:r>
              <a:rPr lang="en-US" sz="5200" dirty="0">
                <a:solidFill>
                  <a:srgbClr val="F4F2F0"/>
                </a:solidFill>
                <a:latin typeface="Open Sans Bold"/>
              </a:rPr>
              <a:t>Gruppenstunde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1612" y="2005900"/>
            <a:ext cx="744140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4F2F0"/>
                </a:solidFill>
                <a:latin typeface="Open Sans"/>
              </a:rPr>
              <a:t>Thema: Brot des Lebens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12636" y="8677910"/>
            <a:ext cx="512601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gemeinsames Brotbacken!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872031">
            <a:off x="15603037" y="-4443419"/>
            <a:ext cx="11300041" cy="13553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337735">
            <a:off x="-8333739" y="1695307"/>
            <a:ext cx="11300041" cy="13553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91584" y="632778"/>
            <a:ext cx="5501190" cy="41258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947400">
            <a:off x="1192019" y="2604207"/>
            <a:ext cx="4341392" cy="5793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320388" y="5185212"/>
            <a:ext cx="4938912" cy="37008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43227" y="537528"/>
            <a:ext cx="589984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CD9191"/>
                </a:solidFill>
                <a:latin typeface="Open Sans Bold"/>
              </a:rPr>
              <a:t>3. Gruppenstunde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3227" y="1329372"/>
            <a:ext cx="80327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CD9191"/>
                </a:solidFill>
                <a:latin typeface="Open Sans"/>
              </a:rPr>
              <a:t>Thema: gute Nachrichten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20388" y="8819393"/>
            <a:ext cx="493891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A6A6A6"/>
                </a:solidFill>
                <a:latin typeface="Open Sans Light"/>
              </a:rPr>
              <a:t>Station in der Kirche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96320" y="4691995"/>
            <a:ext cx="5095361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A6A6A6"/>
                </a:solidFill>
                <a:latin typeface="Open Sans Light"/>
              </a:rPr>
              <a:t>Jedes Kind faltete ein Kuvert, in welches eine gute Nachricht oder liebe Worte für einen bestimmten Menschen kamen. Anschließend wurden die Briefe versiegelt.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32137" y="0"/>
            <a:ext cx="20651" cy="10780116"/>
          </a:xfrm>
          <a:prstGeom prst="rect">
            <a:avLst/>
          </a:prstGeom>
          <a:solidFill>
            <a:srgbClr val="CD91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678359" y="3472778"/>
            <a:ext cx="11300041" cy="13553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47837" y="2076450"/>
            <a:ext cx="8927957" cy="59415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5400000">
            <a:off x="13205328" y="4864576"/>
            <a:ext cx="7862184" cy="557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 spc="227">
                <a:solidFill>
                  <a:srgbClr val="CD9191"/>
                </a:solidFill>
                <a:latin typeface="Raleway Bold Italics"/>
              </a:rPr>
              <a:t>9. MAI 2021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028700"/>
            <a:ext cx="1341570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6875" spc="137">
                <a:solidFill>
                  <a:srgbClr val="CD9191"/>
                </a:solidFill>
                <a:latin typeface="Prata"/>
              </a:rPr>
              <a:t>Fest der Erstkommunion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06185" y="8134350"/>
            <a:ext cx="6445230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CD9191"/>
                </a:solidFill>
                <a:latin typeface="Raleway"/>
              </a:rPr>
              <a:t>im  Religionsunterricht gestalten wir das Altarbild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84454">
            <a:off x="-3404892" y="-7899669"/>
            <a:ext cx="11300041" cy="13553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12658" y="5143500"/>
            <a:ext cx="11300041" cy="1355327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08049" y="0"/>
            <a:ext cx="20651" cy="10780116"/>
          </a:xfrm>
          <a:prstGeom prst="rect">
            <a:avLst/>
          </a:prstGeom>
          <a:solidFill>
            <a:srgbClr val="F4F2F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32783" y="5254633"/>
            <a:ext cx="6411217" cy="428312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671480" y="537528"/>
            <a:ext cx="572824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4F2F0"/>
                </a:solidFill>
                <a:latin typeface="Open Sans Bold"/>
              </a:rPr>
              <a:t>5.Gruppenstunde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11860" y="1329372"/>
            <a:ext cx="1048786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4F2F0"/>
                </a:solidFill>
                <a:latin typeface="Open Sans"/>
              </a:rPr>
              <a:t>Thema: mit Gott gehen wir weiter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28291" y="3082015"/>
            <a:ext cx="957143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4F2F0"/>
                </a:solidFill>
                <a:latin typeface="Open Sans Light"/>
              </a:rPr>
              <a:t>wir sammelten und bemalten Steine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2F0"/>
                </a:solidFill>
                <a:latin typeface="Open Sans Light"/>
              </a:rPr>
              <a:t>wer wollte konnte noch ein Wort daraufschreiben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95350"/>
            <a:ext cx="6219844" cy="104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19"/>
              </a:lnSpc>
            </a:pPr>
            <a:r>
              <a:rPr lang="en-US" sz="6000" spc="384">
                <a:solidFill>
                  <a:srgbClr val="CD9191"/>
                </a:solidFill>
                <a:latin typeface="Prata Italics"/>
              </a:rPr>
              <a:t>FIRMUNG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670129" y="-6369680"/>
            <a:ext cx="11300041" cy="1355327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6940176"/>
            <a:ext cx="5595058" cy="2318124"/>
            <a:chOff x="0" y="0"/>
            <a:chExt cx="7460077" cy="3090833"/>
          </a:xfrm>
        </p:grpSpPr>
        <p:sp>
          <p:nvSpPr>
            <p:cNvPr id="5" name="TextBox 5"/>
            <p:cNvSpPr txBox="1"/>
            <p:nvPr/>
          </p:nvSpPr>
          <p:spPr>
            <a:xfrm>
              <a:off x="0" y="-82550"/>
              <a:ext cx="7460077" cy="152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96">
                  <a:solidFill>
                    <a:srgbClr val="CD9191"/>
                  </a:solidFill>
                  <a:latin typeface="Raleway"/>
                </a:rPr>
                <a:t>LEITUNG DER FIRMLINGSTREFFEN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74503"/>
              <a:ext cx="7460077" cy="1116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12"/>
                </a:lnSpc>
              </a:pPr>
              <a:r>
                <a:rPr lang="en-US" sz="2275" spc="22">
                  <a:solidFill>
                    <a:srgbClr val="CD9191"/>
                  </a:solidFill>
                  <a:latin typeface="Raleway"/>
                </a:rPr>
                <a:t>Insgesamt plante, organisierte und gestaltete ich 4 Firmlingstreffen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25091" y="6944938"/>
            <a:ext cx="5595058" cy="2313362"/>
            <a:chOff x="0" y="0"/>
            <a:chExt cx="7460077" cy="3084483"/>
          </a:xfrm>
        </p:grpSpPr>
        <p:sp>
          <p:nvSpPr>
            <p:cNvPr id="8" name="TextBox 8"/>
            <p:cNvSpPr txBox="1"/>
            <p:nvPr/>
          </p:nvSpPr>
          <p:spPr>
            <a:xfrm>
              <a:off x="0" y="-82550"/>
              <a:ext cx="7460077" cy="152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96">
                  <a:solidFill>
                    <a:srgbClr val="CD9191"/>
                  </a:solidFill>
                  <a:latin typeface="Raleway Italics"/>
                </a:rPr>
                <a:t>MUSIKLAISCHE LEITUNG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74503"/>
              <a:ext cx="7460077" cy="1109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12"/>
                </a:lnSpc>
              </a:pPr>
              <a:r>
                <a:rPr lang="en-US" sz="2275" spc="22">
                  <a:solidFill>
                    <a:srgbClr val="CD9191"/>
                  </a:solidFill>
                  <a:latin typeface="Raleway"/>
                </a:rPr>
                <a:t>Vorstellungsmesse mit Firmlingen</a:t>
              </a:r>
            </a:p>
            <a:p>
              <a:pPr>
                <a:lnSpc>
                  <a:spcPts val="3412"/>
                </a:lnSpc>
              </a:pPr>
              <a:r>
                <a:rPr lang="en-US" sz="2274" spc="22">
                  <a:solidFill>
                    <a:srgbClr val="CD9191"/>
                  </a:solidFill>
                  <a:latin typeface="Raleway"/>
                </a:rPr>
                <a:t>Firm-Messe mit kleinem Chor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17238649" y="-246558"/>
            <a:ext cx="20651" cy="10780116"/>
          </a:xfrm>
          <a:prstGeom prst="rect">
            <a:avLst/>
          </a:prstGeom>
          <a:solidFill>
            <a:srgbClr val="CD9191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Macintosh PowerPoint</Application>
  <PresentationFormat>Benutzerdefiniert</PresentationFormat>
  <Paragraphs>45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4" baseType="lpstr">
      <vt:lpstr>Open Sans Bold</vt:lpstr>
      <vt:lpstr>Raleway Bold</vt:lpstr>
      <vt:lpstr>Raleway Bold Italics</vt:lpstr>
      <vt:lpstr>Raleway</vt:lpstr>
      <vt:lpstr>Raleway Italics</vt:lpstr>
      <vt:lpstr>Calibri</vt:lpstr>
      <vt:lpstr>Open Sans</vt:lpstr>
      <vt:lpstr>Arial</vt:lpstr>
      <vt:lpstr>Prata Italics</vt:lpstr>
      <vt:lpstr>Open Sans Light</vt:lpstr>
      <vt:lpstr>Nickainley</vt:lpstr>
      <vt:lpstr>Prata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außerschulisches Praktikum</dc:title>
  <dc:creator>Niki</dc:creator>
  <cp:lastModifiedBy>Microsoft Office User</cp:lastModifiedBy>
  <cp:revision>3</cp:revision>
  <dcterms:created xsi:type="dcterms:W3CDTF">2006-08-16T00:00:00Z</dcterms:created>
  <dcterms:modified xsi:type="dcterms:W3CDTF">2021-06-23T08:59:43Z</dcterms:modified>
  <dc:identifier>DAEhfIQt9_k</dc:identifier>
</cp:coreProperties>
</file>