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5" r:id="rId3"/>
    <p:sldId id="296" r:id="rId4"/>
    <p:sldId id="294" r:id="rId5"/>
    <p:sldId id="279" r:id="rId6"/>
    <p:sldId id="287" r:id="rId7"/>
    <p:sldId id="289" r:id="rId8"/>
    <p:sldId id="293" r:id="rId9"/>
    <p:sldId id="288" r:id="rId10"/>
    <p:sldId id="290" r:id="rId11"/>
    <p:sldId id="292" r:id="rId12"/>
    <p:sldId id="291" r:id="rId13"/>
    <p:sldId id="286" r:id="rId1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274" autoAdjust="0"/>
  </p:normalViewPr>
  <p:slideViewPr>
    <p:cSldViewPr snapToGrid="0">
      <p:cViewPr varScale="1">
        <p:scale>
          <a:sx n="116" d="100"/>
          <a:sy n="116" d="100"/>
        </p:scale>
        <p:origin x="456" y="17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698C33B-0544-496C-BD2F-E4FBA632F841}" type="datetime1">
              <a:rPr lang="de-DE" smtClean="0"/>
              <a:t>23.06.21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D926B-6ECF-4FE8-99AB-B64F7DAB3360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500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58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32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56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102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2286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042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36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86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ihand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" name="Freihand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" name="Freihand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" name="Freihand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" name="Freihand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" name="Freihand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" name="Freihand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" name="Freihand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" name="Freihand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" name="Freihand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" name="Freihand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" name="Freihand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" name="Freihand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" name="Freihand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" name="Freihand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" name="Freihand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" name="Freihand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" name="Freihand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" name="Freihand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" name="Freihand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" name="Freihand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" name="Freihand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" name="Freihand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" name="Freihand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" name="Freihand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" name="Freihand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" name="Freihand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" name="Freihand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" name="Freihand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" name="Freihand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" name="Freihand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" name="Freihand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" name="Freihand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8" name="Freihand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9" name="Freihand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40" name="Gruppe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ihand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" name="Freihand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" name="Freihand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" name="Freihand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5" name="Freihand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6" name="Freihand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7" name="Freihand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8" name="Freihand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49" name="Freihand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grpSp>
        <p:nvGrpSpPr>
          <p:cNvPr id="50" name="Gruppe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ihand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2" name="Freihand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3" name="Freihand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4" name="Freihand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5" name="Freihand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6" name="Freihand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7" name="Freihand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8" name="Freihand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59" name="Freihand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60" name="Freihand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grpSp>
        <p:nvGrpSpPr>
          <p:cNvPr id="61" name="Gruppe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ihand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3" name="Freihand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4" name="Freihand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5" name="Freihand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6" name="Freihand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7" name="Freihand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8" name="Freihand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9" name="Freihand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0" name="Freihand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1" name="Freihand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2" name="Freihand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3" name="Freihand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4" name="Freihand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5" name="Freihand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6" name="Freihand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7" name="Freihand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8" name="Freihand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9" name="Freihand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0" name="Freihand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81" name="Gruppe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ihand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3" name="Freihand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4" name="Freihand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5" name="Freihand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6" name="Freihand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87" name="Gruppe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ihand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9" name="Freihand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0" name="Freihand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1" name="Freihand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2" name="Freihand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3" name="Freihand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94" name="Gruppe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ihand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6" name="Freihand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7" name="Freihand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8" name="Freihand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99" name="Gruppe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ihand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1" name="Freihand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2" name="Freihand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3" name="Freihand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4" name="Freihand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5" name="Freihand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106" name="Gruppe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ihand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8" name="Freihand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9" name="Freihand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0" name="Freihand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1" name="Freihand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2" name="Freihand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3" name="Freihand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4" name="Freihand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115" name="Freihand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16" name="Freihand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grpSp>
        <p:nvGrpSpPr>
          <p:cNvPr id="117" name="Gruppe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ihand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9" name="Freihand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0" name="Freihand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1" name="Freihand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2" name="Freihand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3" name="Freihand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4" name="Freihand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5" name="Freihand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6" name="Freihand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7" name="Freihand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8" name="Freihand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9" name="Freihand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0" name="Freihand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1" name="Freihand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2" name="Freihand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3" name="Freihand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4" name="Freihand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5" name="Freihand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6" name="Freihand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7" name="Freihand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8" name="Freihand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9" name="Freihand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0" name="Freihand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1" name="Freihand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2" name="Freihand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3" name="Freihand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4" name="Freihand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5" name="Freihand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146" name="Gruppe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ihand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8" name="Freihand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9" name="Freihand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0" name="Freihand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1" name="Freihand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2" name="Freihand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3" name="Freihand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4" name="Freihand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5" name="Freihand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6" name="Freihand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7" name="Freihand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8" name="Freihand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9" name="Freihand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0" name="Freihand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1" name="Freihand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2" name="Freihand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3" name="Freihand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4" name="Freihand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5" name="Freihand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6" name="Freihand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7" name="Freihand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8" name="Freihand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9" name="Freihand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0" name="Freihand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171" name="Gruppe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ihand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3" name="Freihand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4" name="Freihand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5" name="Freihand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6" name="Freihand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7" name="Freihand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8" name="Freihand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9" name="Freihand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3E64815-0D97-44C2-AF0C-DB909BFCBCE8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0B98F8-30A9-4D80-AB68-D27E9F328DCB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1E797C-E620-4ABD-9524-4C389E6FFC92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37F58A-C1F3-4836-A5DF-603383338A44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1355E7-B238-4696-B7EE-EE20C3847882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350D00-C9D3-435A-BBCA-D22EC3DAC2DE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7" name="Freihand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grpSp>
        <p:nvGrpSpPr>
          <p:cNvPr id="9" name="Gruppe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ihand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" name="Freihand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" name="Freihand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" name="Freihand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" name="Freihand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" name="Freihand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" name="Freihand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" name="Freihand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" name="Freihand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" name="Freihand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" name="Freihand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" name="Freihand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" name="Freihand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" name="Freihand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" name="Freihand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" name="Freihand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" name="Freihand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" name="Freihand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" name="Freihand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" name="Freihand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" name="Freihand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" name="Freihand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" name="Freihand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" name="Freihand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" name="Freihand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" name="Freihand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" name="Freihand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" name="Freihand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8" name="Freihand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9" name="Freihand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0" name="Freihand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1" name="Freihand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" name="Freihand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" name="Freihand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" name="Freihand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5" name="Freihand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6" name="Freihand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7" name="Freihand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8" name="Freihand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9" name="Freihand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0" name="Freihand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1" name="Freihand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2" name="Freihand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3" name="Freihand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4" name="Freihand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5" name="Freihand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6" name="Freihand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7" name="Freihand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8" name="Freihand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9" name="Freihand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0" name="Freihand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1" name="Freihand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2" name="Freihand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3" name="Freihand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4" name="Freihand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5" name="Freihand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6" name="Freihand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7" name="Freihand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8" name="Freihand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9" name="Freihand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0" name="Freihand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1" name="Freihand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2" name="Freihand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3" name="Freihand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4" name="Freihand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5" name="Freihand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6" name="Freihand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7" name="Freihand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8" name="Freihand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9" name="Freihand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0" name="Freihand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1" name="Freihand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2" name="Freihand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3" name="Freihand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4" name="Freihand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5" name="Freihand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6" name="Freihand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7" name="Freihand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8" name="Freihand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9" name="Freihand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0" name="Freihand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1" name="Freihand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2" name="Freihand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93" name="Gruppe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ihand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5" name="Freihand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6" name="Freihand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7" name="Freihand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8" name="Freihand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9" name="Freihand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0" name="Freihand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1" name="Freihand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2" name="Freihand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3" name="Freihand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4" name="Freihand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5" name="Freihand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6" name="Freihand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7" name="Freihand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8" name="Freihand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9" name="Freihand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0" name="Freihand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1" name="Freihand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2" name="Freihand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3" name="Freihand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4" name="Freihand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5" name="Freihand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6" name="Freihand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7" name="Freihand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8" name="Freihand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9" name="Freihand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0" name="Freihand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1" name="Freihand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2" name="Freihand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3" name="Freihand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4" name="Freihand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5" name="Freihand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6" name="Freihand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7" name="Freihand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8" name="Freihand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9" name="Freihand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0" name="Freihand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1" name="Freihand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2" name="Freihand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3" name="Freihand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4" name="Freihand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5" name="Freihand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6" name="Freihand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7" name="Freihand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8" name="Freihand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9" name="Freihand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0" name="Freihand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1" name="Freihand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2" name="Freihand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3" name="Freihand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4" name="Freihand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5" name="Freihand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6" name="Freihand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7" name="Freihand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8" name="Freihand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9" name="Freihand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0" name="Freihand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1" name="Freihand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2" name="Freihand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3" name="Freihand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4" name="Freihand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5" name="Freihand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6" name="Freihand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7" name="Freihand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8" name="Freihand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9" name="Freihand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0" name="Freihand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1" name="Freihand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2" name="Freihand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3" name="Freihand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4" name="Freihand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5" name="Freihand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6" name="Freihand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7" name="Freihand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8" name="Freihand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9" name="Freihand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0" name="Freihand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1" name="Freihand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2" name="Freihand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3" name="Freihand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4" name="Freihand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5" name="Freihand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6" name="Freihand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177" name="Gruppe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ihand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9" name="Freihand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0" name="Freihand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1" name="Freihand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2" name="Freihand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3" name="Freihand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4" name="Freihand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5" name="Freihand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6" name="Freihand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7" name="Freihand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8" name="Freihand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9" name="Freihand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0" name="Freihand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1" name="Freihand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2" name="Freihand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3" name="Freihand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4" name="Freihand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5" name="Freihand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6" name="Freihand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7" name="Freihand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8" name="Freihand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9" name="Freihand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0" name="Freihand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1" name="Freihand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2" name="Freihand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3" name="Freihand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4" name="Freihand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5" name="Freihand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6" name="Freihand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7" name="Freihand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8" name="Freihand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09" name="Freihand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0" name="Freihand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1" name="Freihand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2" name="Freihand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3" name="Freihand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4" name="Freihand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5" name="Freihand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6" name="Freihand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7" name="Freihand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8" name="Freihand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9" name="Freihand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0" name="Freihand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1" name="Freihand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2" name="Freihand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3" name="Freihand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4" name="Freihand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5" name="Freihand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6" name="Freihand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7" name="Freihand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8" name="Freihand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9" name="Freihand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0" name="Freihand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1" name="Freihand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2" name="Freihand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3" name="Freihand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4" name="Freihand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5" name="Freihand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6" name="Freihand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7" name="Freihand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8" name="Freihand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9" name="Freihand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0" name="Freihand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1" name="Freihand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2" name="Freihand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3" name="Freihand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4" name="Freihand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5" name="Freihand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6" name="Freihand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7" name="Freihand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8" name="Freihand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9" name="Freihand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0" name="Freihand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1" name="Freihand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2" name="Freihand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3" name="Freihand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4" name="Freihand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5" name="Freihand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6" name="Freihand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7" name="Freihand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8" name="Freihand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9" name="Freihand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260" name="Gruppe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ihand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2" name="Freihand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3" name="Freihand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4" name="Freihand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5" name="Freihand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6" name="Freihand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7" name="Freihand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8" name="Freihand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9" name="Freihand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0" name="Freihand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1" name="Freihand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2" name="Freihand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3" name="Freihand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reihand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5" name="Freihand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6" name="Freihand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7" name="Freihand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reihand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9" name="Freihand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0" name="Freihand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1" name="Freihand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2" name="Freihand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3" name="Freihand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4" name="Freihand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ihand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ihand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7" name="Freihand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8" name="Freihand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289" name="Gruppe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ihand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1" name="Ellipse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2" name="Freihand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3" name="Freihand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4" name="Freihand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5" name="Freihand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6" name="Freihand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7" name="Freihand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8" name="Freihand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9" name="Freihand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0" name="Freihand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1" name="Freihand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2" name="Freihand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3" name="Freihand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4" name="Freihand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5" name="Freihand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6" name="Freihand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7" name="Freihand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8" name="Freihand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9" name="Freihand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10" name="Freihand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grpSp>
        <p:nvGrpSpPr>
          <p:cNvPr id="311" name="Gruppe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ihand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3" name="Freihand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4" name="Freihand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5" name="Freihand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6" name="Freihand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7" name="Freihand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8" name="Freihand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9" name="Freihand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0" name="Freihand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1" name="Freihand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2" name="Freihand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3" name="Freihand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4" name="Freihand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5" name="Freihand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6" name="Freihand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7" name="Freihand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8" name="Freihand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9" name="Freihand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0" name="Freihand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1" name="Freihand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2" name="Freihand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3" name="Freihand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4" name="Freihand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5" name="Freihand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6" name="Freihand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7" name="Freihand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8" name="Freihand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9" name="Freihand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0" name="Freihand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1" name="Freihand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2" name="Freihand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3" name="Freihand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4" name="Freihand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5" name="Freihand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6" name="Freihand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7" name="Freihand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348" name="Gruppe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pe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ihand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6" name="Freihand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7" name="Freihand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8" name="Freihand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9" name="Freihand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0" name="Freihand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1" name="Freihand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2" name="Freihand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3" name="Freihand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4" name="Freihand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5" name="Freihand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6" name="Freihand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7" name="Freihand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8" name="Freihand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89" name="Freihand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0" name="Freihand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1" name="Freihand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2" name="Freihand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3" name="Freihand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4" name="Freihand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5" name="Freihand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6" name="Freihand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7" name="Freihand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8" name="Freihand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99" name="Freihand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0" name="Freihand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1" name="Freihand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2" name="Freihand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3" name="Freihand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4" name="Freihand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5" name="Freihand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6" name="Freihand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7" name="Freihand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8" name="Freihand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09" name="Freihand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0" name="Freihand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1" name="Freihand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2" name="Freihand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3" name="Freihand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4" name="Freihand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5" name="Freihand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6" name="Freihand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7" name="Freihand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8" name="Freihand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19" name="Freihand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20" name="Freihand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421" name="Freihand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350" name="Gruppe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ihand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7" name="Freihand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8" name="Freihand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9" name="Freihand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0" name="Freihand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1" name="Freihand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2" name="Freihand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3" name="Freihand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74" name="Freihand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351" name="Gruppe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ihand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0" name="Freihand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1" name="Freihand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2" name="Freihand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3" name="Freihand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4" name="Freihand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65" name="Freihand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352" name="Gruppe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ihand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54" name="Freihand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55" name="Freihand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56" name="Freihand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57" name="Freihand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358" name="Freihand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</p:grpSp>
      <p:grpSp>
        <p:nvGrpSpPr>
          <p:cNvPr id="422" name="Gruppe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ihand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4" name="Freihand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5" name="Freihand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6" name="Freihand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7" name="Freihand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8" name="Freihand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9" name="Freihand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0" name="Freihand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431" name="Gruppe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ihand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3" name="Freihand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4" name="Freihand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5" name="Freihand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6" name="Freihand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7" name="Freihand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8" name="Freihand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9" name="Freihand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440" name="Gruppe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ihand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2" name="Freihand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3" name="Freihand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4" name="Freihand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5" name="Freihand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6" name="Freihand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7" name="Freihand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8" name="Freihand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4903" y="828876"/>
            <a:ext cx="6324545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9DE67B-5392-4029-BF74-5F5C8BA415AB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F2156D-82AE-4309-AB53-273C0C77B27D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9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D0E166-4A4C-42DE-97A3-181A57816FC8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9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C2B581-CE91-4793-836E-FBBD1A7C3B22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9" name="Freihand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grpSp>
        <p:nvGrpSpPr>
          <p:cNvPr id="10" name="Gruppe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ihand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" name="Freihand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" name="Freihand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" name="Freihand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5" name="Freihand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" name="Freihand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7" name="Freihand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" name="Freihand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19" name="Gruppe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ihand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" name="Freihand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" name="Freihand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" name="Freihand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" name="Freihand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" name="Freihand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26" name="Gruppe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ihand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" name="Freihand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" name="Freihand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" name="Freihand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" name="Freihand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" name="Freihand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" name="Freihand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34" name="Gruppe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ihand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" name="Freihand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" name="Freihand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8" name="Freihand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9" name="Freihand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0" name="Freihand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1" name="Freihand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" name="Freihand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43" name="Gruppe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ihand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5" name="Freihand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6" name="Freihand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7" name="Freihand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8" name="Freihand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9" name="Freihand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0" name="Freihand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1" name="Freihand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52" name="Gruppe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ihand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4" name="Freihand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5" name="Freihand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6" name="Freihand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7" name="Freihand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8" name="Freihand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9" name="Freihand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0" name="Freihand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61" name="Gruppe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ihand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3" name="Freihand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4" name="Freihand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5" name="Freihand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6" name="Freihand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7" name="Freihand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8" name="Freihand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9" name="Freihand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DF0642F-3416-41D0-BAC3-9A163AE05916}" type="datetime1">
              <a:rPr lang="de-DE" smtClean="0"/>
              <a:pPr/>
              <a:t>23.06.21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82710" y="955133"/>
            <a:ext cx="9360418" cy="2263258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Außerschulisches 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Praktikum im 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Kindergarten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187735" y="4003877"/>
            <a:ext cx="2350368" cy="550368"/>
          </a:xfrm>
        </p:spPr>
        <p:txBody>
          <a:bodyPr rtlCol="0">
            <a:normAutofit/>
          </a:bodyPr>
          <a:lstStyle/>
          <a:p>
            <a:pPr rtl="0"/>
            <a:r>
              <a:rPr lang="de-DE" sz="2400" dirty="0"/>
              <a:t>Claudia </a:t>
            </a:r>
            <a:r>
              <a:rPr lang="de-DE" sz="2400" dirty="0" err="1"/>
              <a:t>Selker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03673" y="292962"/>
            <a:ext cx="4184654" cy="71909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Ostereier aus Wolle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C02183-B42C-4968-81BF-D8E5FDE20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642" y="1900467"/>
            <a:ext cx="4076084" cy="30570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CA8190-1485-41D1-8EB6-E088702F9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7654" y="1900467"/>
            <a:ext cx="4076085" cy="30570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301DC3-2988-477D-B3F8-8A1F644281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2666" y="1900467"/>
            <a:ext cx="4076087" cy="30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03673" y="292962"/>
            <a:ext cx="4184654" cy="719091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Sockenhase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6A0B4-DB3A-4CFF-8422-6760312A2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249" y="1881248"/>
            <a:ext cx="4127340" cy="30955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AC4A82-132F-4934-BF87-06F85A7B8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7010" y="1881246"/>
            <a:ext cx="4127341" cy="309550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1035E76-1516-4D05-B76C-AF78E69554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1772" y="1881246"/>
            <a:ext cx="4127342" cy="3095507"/>
          </a:xfrm>
          <a:prstGeom prst="rect">
            <a:avLst/>
          </a:prstGeom>
        </p:spPr>
      </p:pic>
      <p:pic>
        <p:nvPicPr>
          <p:cNvPr id="6" name="Picture 4" descr="Emoji, emoticon, expression, shame, smiley icon - Free download">
            <a:extLst>
              <a:ext uri="{FF2B5EF4-FFF2-40B4-BE49-F238E27FC236}">
                <a16:creationId xmlns:a16="http://schemas.microsoft.com/office/drawing/2014/main" id="{A9711823-4121-4209-A53D-8B88B43A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23" y="1789591"/>
            <a:ext cx="798987" cy="7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03673" y="310717"/>
            <a:ext cx="4184654" cy="719091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Salzteigfiguren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8CA582-04FF-40E2-B52C-B49114C39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330" y="1914710"/>
            <a:ext cx="4038106" cy="30285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4243C37-9B69-4F77-99F1-B0424A18B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4904" y="1914710"/>
            <a:ext cx="4038108" cy="30285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27AFDC9-FE26-4300-83D5-EC3B610C8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9481" y="1914710"/>
            <a:ext cx="4038106" cy="30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0427" y="802243"/>
            <a:ext cx="8007659" cy="3507549"/>
          </a:xfrm>
        </p:spPr>
        <p:txBody>
          <a:bodyPr rtlCol="0">
            <a:noAutofit/>
          </a:bodyPr>
          <a:lstStyle/>
          <a:p>
            <a:pPr rtl="0"/>
            <a:r>
              <a:rPr lang="de-DE" sz="4400" dirty="0">
                <a:solidFill>
                  <a:schemeClr val="accent1">
                    <a:lumMod val="50000"/>
                  </a:schemeClr>
                </a:solidFill>
              </a:rPr>
              <a:t>„Als Kind ist jeder ein Künstler. Die Schwierigkeit liegt darin, als Erwachsener einer zu bleiben!“</a:t>
            </a:r>
            <a:br>
              <a:rPr lang="de-DE" sz="4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de-DE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Pablo Picasso</a:t>
            </a:r>
            <a:endParaRPr lang="de-DE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F70A44-4396-4D98-9BAB-F5E5706D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Zum Kindergarten …</a:t>
            </a:r>
            <a:endParaRPr lang="de-A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BDBC46-6DDF-4104-A742-EE7E6471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/>
              <a:t>4 Regelgruppen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2 Integrationsgruppen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Ganztageskindergarten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Gruppen haben Tiernamen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529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F70A44-4396-4D98-9BAB-F5E5706D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698" y="70033"/>
            <a:ext cx="9133730" cy="1233424"/>
          </a:xfrm>
        </p:spPr>
        <p:txBody>
          <a:bodyPr/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Meine Aufgaben…</a:t>
            </a:r>
            <a:endParaRPr lang="de-A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BDBC46-6DDF-4104-A742-EE7E6471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/>
              <a:t>Beim Essen helfen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Unterstützung bei alltäglichen Aufgaben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Sprachförderung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Training mit den Schulanfängern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Kreatives Arbeiten </a:t>
            </a:r>
          </a:p>
          <a:p>
            <a:pPr>
              <a:lnSpc>
                <a:spcPct val="150000"/>
              </a:lnSpc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38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644BCCD-AFE6-4336-942D-47D106B2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24" y="472736"/>
            <a:ext cx="8285751" cy="5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2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57229" y="2548086"/>
            <a:ext cx="3192379" cy="665435"/>
          </a:xfrm>
        </p:spPr>
        <p:txBody>
          <a:bodyPr rtlCol="0">
            <a:normAutofit/>
          </a:bodyPr>
          <a:lstStyle/>
          <a:p>
            <a:pPr rtl="0"/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Schneemänner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8A6C85-589F-41A4-A952-71D0EFBA1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8187" r="15555" b="10702"/>
          <a:stretch/>
        </p:blipFill>
        <p:spPr>
          <a:xfrm rot="5400000">
            <a:off x="3437138" y="1108230"/>
            <a:ext cx="5317724" cy="3545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38569" y="283305"/>
            <a:ext cx="3514858" cy="798987"/>
          </a:xfrm>
        </p:spPr>
        <p:txBody>
          <a:bodyPr rtlCol="0">
            <a:normAutofit/>
          </a:bodyPr>
          <a:lstStyle/>
          <a:p>
            <a:pPr rtl="0"/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Faschingsmasken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8207F6-E8E5-47B1-B046-317B2E32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9" r="6432"/>
          <a:stretch/>
        </p:blipFill>
        <p:spPr>
          <a:xfrm>
            <a:off x="3120187" y="1246894"/>
            <a:ext cx="5951622" cy="43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06564" y="301062"/>
            <a:ext cx="3578871" cy="798987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Faschingsmasken</a:t>
            </a:r>
            <a:r>
              <a:rPr lang="de-DE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5869B3-C20B-4B93-979A-AB15D61E9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4951" y="1792416"/>
            <a:ext cx="4411579" cy="33086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722B04-BBFF-44EE-82E8-89CC5A59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5471" y="1774660"/>
            <a:ext cx="4411580" cy="3308685"/>
          </a:xfrm>
          <a:prstGeom prst="rect">
            <a:avLst/>
          </a:prstGeom>
        </p:spPr>
      </p:pic>
      <p:pic>
        <p:nvPicPr>
          <p:cNvPr id="1028" name="Picture 4" descr="Emoji, emoticon, expression, shame, smiley icon - Free download">
            <a:extLst>
              <a:ext uri="{FF2B5EF4-FFF2-40B4-BE49-F238E27FC236}">
                <a16:creationId xmlns:a16="http://schemas.microsoft.com/office/drawing/2014/main" id="{15D1F108-6D16-48B5-8BD8-D03DD8F2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53" y="1754080"/>
            <a:ext cx="1113408" cy="11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moji, emoticon, expression, shame, smiley icon - Free download">
            <a:extLst>
              <a:ext uri="{FF2B5EF4-FFF2-40B4-BE49-F238E27FC236}">
                <a16:creationId xmlns:a16="http://schemas.microsoft.com/office/drawing/2014/main" id="{E87B6799-7112-4825-A0B0-AD7A029B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96" y="2084034"/>
            <a:ext cx="446103" cy="44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moji, emoticon, expression, shame, smiley icon - Free download">
            <a:extLst>
              <a:ext uri="{FF2B5EF4-FFF2-40B4-BE49-F238E27FC236}">
                <a16:creationId xmlns:a16="http://schemas.microsoft.com/office/drawing/2014/main" id="{ACB8D01D-40E5-4B73-9482-F04563E5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19" y="1754080"/>
            <a:ext cx="798987" cy="7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64930" y="2540125"/>
            <a:ext cx="3222985" cy="670649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Schneeglöckchen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B3B469-E025-4519-89BD-41696C2D9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47" y="617384"/>
            <a:ext cx="6010183" cy="45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64930" y="2540125"/>
            <a:ext cx="2782449" cy="670649"/>
          </a:xfrm>
        </p:spPr>
        <p:txBody>
          <a:bodyPr rtlCol="0">
            <a:normAutofit/>
          </a:bodyPr>
          <a:lstStyle/>
          <a:p>
            <a:pPr rtl="0"/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Freies Malen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274C74-6141-407B-87D3-B5FAA19E7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6879" y="918608"/>
            <a:ext cx="5218241" cy="39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ues Schuljahr 16 :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18_TF02895270_TF02895270.potx" id="{B10C7CF5-B525-441B-A146-EC5FEF64F20A}" vid="{477214D2-269B-48CC-A7F2-C0702D1315F6}"/>
    </a:ext>
  </a:extLst>
</a:theme>
</file>

<file path=ppt/theme/theme2.xml><?xml version="1.0" encoding="utf-8"?>
<a:theme xmlns:a="http://schemas.openxmlformats.org/drawingml/2006/main" name="Office-Design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Zurück in der Grundschule (Breitbild)</Template>
  <TotalTime>0</TotalTime>
  <Words>79</Words>
  <Application>Microsoft Macintosh PowerPoint</Application>
  <PresentationFormat>Breitbild</PresentationFormat>
  <Paragraphs>31</Paragraphs>
  <Slides>13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Cambria</vt:lpstr>
      <vt:lpstr>Neues Schuljahr 16 : 9</vt:lpstr>
      <vt:lpstr>Außerschulisches  Praktikum im  Kindergarten</vt:lpstr>
      <vt:lpstr>Zum Kindergarten …</vt:lpstr>
      <vt:lpstr>Meine Aufgaben…</vt:lpstr>
      <vt:lpstr>PowerPoint-Präsentation</vt:lpstr>
      <vt:lpstr>Schneemänner </vt:lpstr>
      <vt:lpstr>Faschingsmasken </vt:lpstr>
      <vt:lpstr>Faschingsmasken </vt:lpstr>
      <vt:lpstr>Schneeglöckchen</vt:lpstr>
      <vt:lpstr>Freies Malen</vt:lpstr>
      <vt:lpstr>Ostereier aus Wolle</vt:lpstr>
      <vt:lpstr>Sockenhase</vt:lpstr>
      <vt:lpstr>Salzteigfiguren</vt:lpstr>
      <vt:lpstr>„Als Kind ist jeder ein Künstler. Die Schwierigkeit liegt darin, als Erwachsener einer zu bleiben!“  Pablo Picasso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Außerschulisches  Praktikum im  Kindergarten</dc:title>
  <dc:creator>User</dc:creator>
  <cp:lastModifiedBy>Microsoft Office User</cp:lastModifiedBy>
  <cp:revision>9</cp:revision>
  <dcterms:created xsi:type="dcterms:W3CDTF">2021-05-10T08:22:30Z</dcterms:created>
  <dcterms:modified xsi:type="dcterms:W3CDTF">2021-06-23T09:03:43Z</dcterms:modified>
</cp:coreProperties>
</file>