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94740"/>
  </p:normalViewPr>
  <p:slideViewPr>
    <p:cSldViewPr snapToGrid="0" snapToObjects="1">
      <p:cViewPr varScale="1">
        <p:scale>
          <a:sx n="120" d="100"/>
          <a:sy n="120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1C2B5-6B92-7E47-BA74-46D68466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268172-0303-F84F-B2FA-B73DCC71C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CB1769-A7A3-B94B-B584-BC827C28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00B12-488B-D642-A643-D92C3E48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3446E5-348A-D048-9405-AF54D207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F5AE4-2648-D542-9455-F98FA92A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7A96C0-64CF-684C-A5EA-8BC1C5D1B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9EDA8-0141-1840-8CD9-6952472A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6195F-6993-8E45-A0E6-B2218D1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1B20F9-557E-5B42-A108-AB12D7A8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59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1FA2BD-5443-A845-A5AE-AA3EA8819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FA79AC-DDC1-2A41-84E0-3050329C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0DE9E1-A507-DA42-A4B7-FC74E808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458B8A-B3DD-9D4C-9CCA-A9CBDDD4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2149D-F90C-6845-B7A6-19D7C96A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86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7CE24-3952-8847-831E-C8ADC12D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42FC4-DD03-294A-B068-2907FA44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B1FD2B-DAB0-244C-9292-EEE00507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B20134-FEF3-9745-82CC-7A3C9A69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2FBB3B-A042-BC47-9667-914445EF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4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49081-A07C-5248-83BA-064DA648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A94C57-37C0-5A44-8739-6FF7D10D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320B8-B8C5-DD49-AFC3-5559EDEA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AB5906-E34E-5548-A42E-CB5A7FAE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E53AB0-6BDF-0742-8F47-3F633F6B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53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2EF6B-AA64-7248-B86E-629ADAB4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3ACC4-7E8C-074F-97D2-4DB178401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1EED85-CB04-7742-88D7-C0F7A1540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BBE128-31BB-4947-BD7C-C1290120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1F12C6-B9E9-0D4A-AF25-ACE0DE12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C84F93-AB2E-B948-BDA3-9D45B363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750B3-0D35-B741-8A81-1B4756E5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D3991F-FF6A-F84B-B28A-FA7D05EE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9F307E-2BD3-1346-9418-2CEB7826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AC0996-3A1B-F441-9BD6-EE8F0F4B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BFA679-DA2B-7042-97F6-AB002F72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67946C-2376-EE4F-87B1-B2D89E56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5DC4B3-5067-7444-BABE-DA0DD9DB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D9BFAA-72EA-FF4A-A7A5-A140A401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6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89AA7-77EE-C54E-82B9-885D2DDD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655E23-5EEA-624A-BB22-AF158C91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EECA5A-3579-C04E-8088-6A3944B2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50D43D-CB0A-AC41-A399-4F9F8D41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3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CCFA99-535B-044C-BE5A-B9BA539E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7163B8-306C-574D-83FF-4B7F34E6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6DEDB6-B137-E247-A441-B0F58D89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37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4F0B6-EA31-0F43-86C7-6938A415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73AFCE-F85E-364B-B46A-DB7B24F1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1907C5-8D7C-D64C-BC7E-3292A615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D24426-CA1C-A244-9D90-4DDC0B17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1D5895-E435-2E48-9781-80F7354C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F69FD3-F3FB-0E49-897A-65C0190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29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16EBC-2914-3B42-80C0-DF874121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13E804-E934-484D-B59C-7425C8C2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E0D7C0-5D03-7B42-BE03-4BFAF0A01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1D6531-C67E-D749-ACE5-DD36035A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AF85DE-08E8-CE46-883C-314D57E4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D881B1-7BB8-2346-BC7E-1568C2D4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97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A016B4-2392-474A-BD45-4A04ED76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6A5E80-BE2F-AC4E-A69D-9BB43D1E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2AEC2-570B-C843-B37B-6043FD2FC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763B-BACA-F446-ACE3-8E12CE0E058E}" type="datetimeFigureOut">
              <a:rPr lang="de-DE" smtClean="0"/>
              <a:t>16.06.21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63395-A97E-3A47-A9A1-4AD014BE1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C2116-BAAD-0B42-BF95-5B7AACCA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7B93-0DA9-FF4B-B4FD-F3AE0DFB0E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80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819468-E8C7-1B4C-A388-DCCBBD4B8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0" y="3865615"/>
            <a:ext cx="6757415" cy="1748006"/>
          </a:xfrm>
        </p:spPr>
        <p:txBody>
          <a:bodyPr anchor="t">
            <a:normAutofit fontScale="90000"/>
          </a:bodyPr>
          <a:lstStyle/>
          <a:p>
            <a:pPr algn="r"/>
            <a:r>
              <a:rPr lang="de-DE" sz="4500" dirty="0"/>
              <a:t>Außerschulisches Praktikum </a:t>
            </a:r>
            <a:br>
              <a:rPr lang="de-DE" sz="4500" dirty="0"/>
            </a:br>
            <a:r>
              <a:rPr lang="de-DE" sz="4500" dirty="0"/>
              <a:t>im Kindergarten Happy Kids</a:t>
            </a:r>
            <a:br>
              <a:rPr lang="de-DE" sz="4500" dirty="0"/>
            </a:br>
            <a:r>
              <a:rPr lang="de-DE" sz="3600" dirty="0"/>
              <a:t>-Patrizia Heiter </a:t>
            </a:r>
            <a:endParaRPr lang="de-DE" sz="4500" dirty="0"/>
          </a:p>
        </p:txBody>
      </p:sp>
      <p:pic>
        <p:nvPicPr>
          <p:cNvPr id="1026" name="Picture 2" descr="Kindergarten &quot;Happy Kids&quot; - Home | Facebook">
            <a:extLst>
              <a:ext uri="{FF2B5EF4-FFF2-40B4-BE49-F238E27FC236}">
                <a16:creationId xmlns:a16="http://schemas.microsoft.com/office/drawing/2014/main" id="{A1F2F648-2233-2D43-8F27-1DB8DD14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112" y="3368628"/>
            <a:ext cx="2964704" cy="15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dergarten &quot;Happy Kids&quot; - Home | Facebook">
            <a:extLst>
              <a:ext uri="{FF2B5EF4-FFF2-40B4-BE49-F238E27FC236}">
                <a16:creationId xmlns:a16="http://schemas.microsoft.com/office/drawing/2014/main" id="{05AB8AD5-AF35-044F-A78C-22144E37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477" y="1138176"/>
            <a:ext cx="2135083" cy="21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198DA-ABF1-3F41-AA9F-626CBD89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/>
              <a:t>Eckdaten zum Kindergarten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9D8394-CAB0-3A4C-A65A-0D4B0DB3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de-DE" sz="2000"/>
              <a:t>6 Gruppiger- Kindergarten </a:t>
            </a:r>
          </a:p>
          <a:p>
            <a:r>
              <a:rPr lang="de-DE" sz="2000"/>
              <a:t>Pro Gruppe 1 Kindergartenpädagogin und 1 Helferin </a:t>
            </a:r>
          </a:p>
          <a:p>
            <a:r>
              <a:rPr lang="de-DE" sz="2000"/>
              <a:t>In Zentrum von Attnang-Puchheim</a:t>
            </a:r>
          </a:p>
          <a:p>
            <a:r>
              <a:rPr lang="de-DE" sz="2000"/>
              <a:t>Zusätzliches Mitarbeiter:</a:t>
            </a:r>
          </a:p>
          <a:p>
            <a:pPr lvl="1"/>
            <a:r>
              <a:rPr lang="de-DE" sz="2000"/>
              <a:t>2 Sprachpädagoginnen</a:t>
            </a:r>
          </a:p>
          <a:p>
            <a:pPr lvl="1"/>
            <a:r>
              <a:rPr lang="de-DE" sz="2000"/>
              <a:t>2 Zivildiener</a:t>
            </a:r>
          </a:p>
          <a:p>
            <a:pPr lvl="1"/>
            <a:r>
              <a:rPr lang="de-DE" sz="2000"/>
              <a:t>1 Montessoripädagogin</a:t>
            </a:r>
          </a:p>
          <a:p>
            <a:pPr marL="457200" lvl="1" indent="0">
              <a:buNone/>
            </a:pPr>
            <a:endParaRPr lang="de-DE" sz="2000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EDD3AB2-A718-3549-BA9F-944BB85E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3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252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81F08-FA76-C849-AD52-83D30116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anchor="t">
            <a:normAutofit/>
          </a:bodyPr>
          <a:lstStyle/>
          <a:p>
            <a:r>
              <a:rPr lang="de-DE" sz="3400"/>
              <a:t>Räumlichkeiten des Kindergartens</a:t>
            </a:r>
          </a:p>
        </p:txBody>
      </p:sp>
      <p:pic>
        <p:nvPicPr>
          <p:cNvPr id="10" name="Grafik 9" descr="Ein Bild, das Text, drinnen, Wand, Boden enthält.&#10;&#10;Automatisch generierte Beschreibung">
            <a:extLst>
              <a:ext uri="{FF2B5EF4-FFF2-40B4-BE49-F238E27FC236}">
                <a16:creationId xmlns:a16="http://schemas.microsoft.com/office/drawing/2014/main" id="{7990BED3-01BA-E747-97D7-333DCC87E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3" r="-3" b="6563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12" name="Grafik 11" descr="Ein Bild, das drinnen, Decke, Wand, Boden enthält.&#10;&#10;Automatisch generierte Beschreibung">
            <a:extLst>
              <a:ext uri="{FF2B5EF4-FFF2-40B4-BE49-F238E27FC236}">
                <a16:creationId xmlns:a16="http://schemas.microsoft.com/office/drawing/2014/main" id="{98AD3DBA-CE10-5747-9046-F2C85653C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3" r="19190" b="2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14" name="Grafik 13" descr="Ein Bild, das drinnen, Wand, Raum, Decke enthält.&#10;&#10;Automatisch generierte Beschreibung">
            <a:extLst>
              <a:ext uri="{FF2B5EF4-FFF2-40B4-BE49-F238E27FC236}">
                <a16:creationId xmlns:a16="http://schemas.microsoft.com/office/drawing/2014/main" id="{3F7A5235-C866-4B49-B9E9-F779EA78A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06" r="-2" b="7584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58DCD98-EF3A-C842-9BC7-7464B525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585458"/>
          </a:xfrm>
        </p:spPr>
        <p:txBody>
          <a:bodyPr>
            <a:normAutofit/>
          </a:bodyPr>
          <a:lstStyle/>
          <a:p>
            <a:r>
              <a:rPr lang="de-DE" sz="1400"/>
              <a:t>Großer Gruppenraum mit Garderobe vor der Gruppe </a:t>
            </a:r>
          </a:p>
          <a:p>
            <a:r>
              <a:rPr lang="de-DE" sz="1400"/>
              <a:t>Pro Stockwerk 1 Turnsaal </a:t>
            </a:r>
          </a:p>
          <a:p>
            <a:r>
              <a:rPr lang="de-DE" sz="1400"/>
              <a:t>Großer Garten </a:t>
            </a:r>
          </a:p>
          <a:p>
            <a:r>
              <a:rPr lang="de-DE" sz="1400"/>
              <a:t>Sprachförderraum </a:t>
            </a:r>
          </a:p>
          <a:p>
            <a:r>
              <a:rPr lang="de-DE" sz="1400"/>
              <a:t>Küche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46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7D0F52-7E3A-F743-867B-9AA41CF9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/>
              <a:t>Mein Tätigkeitsfeld: Gruppe 6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218B6F-5C94-FA45-B826-D9C35EE5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de-DE" sz="2400"/>
              <a:t>2 Wochen in der Gruppe 6</a:t>
            </a:r>
          </a:p>
          <a:p>
            <a:r>
              <a:rPr lang="de-DE" sz="2400"/>
              <a:t>Winnie Pooh Gruppe </a:t>
            </a:r>
          </a:p>
          <a:p>
            <a:r>
              <a:rPr lang="de-DE" sz="2400"/>
              <a:t>Hauptprojekt: Thema Sinne</a:t>
            </a:r>
          </a:p>
          <a:p>
            <a:r>
              <a:rPr lang="de-DE" sz="2400"/>
              <a:t>Schulanfängerförderung und Turnen mit allen Sinnen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mazon.de: Artopweb Disney Winnie Pooh Decorative Panel, MDF (Mitteldichte  Holzfaserplatte), Papier">
            <a:extLst>
              <a:ext uri="{FF2B5EF4-FFF2-40B4-BE49-F238E27FC236}">
                <a16:creationId xmlns:a16="http://schemas.microsoft.com/office/drawing/2014/main" id="{7C6DC275-32CE-3442-AE30-FAC30FAB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122" y="2105470"/>
            <a:ext cx="1809749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Text, drinnen, Person, Kind enthält.&#10;&#10;Automatisch generierte Beschreibung">
            <a:extLst>
              <a:ext uri="{FF2B5EF4-FFF2-40B4-BE49-F238E27FC236}">
                <a16:creationId xmlns:a16="http://schemas.microsoft.com/office/drawing/2014/main" id="{45367498-B0B9-C341-8DA8-4DE12D141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0" r="4" b="4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9" name="Grafik 8" descr="Ein Bild, das Person, drinnen, Kind, Tisch enthält.&#10;&#10;Automatisch generierte Beschreibung">
            <a:extLst>
              <a:ext uri="{FF2B5EF4-FFF2-40B4-BE49-F238E27FC236}">
                <a16:creationId xmlns:a16="http://schemas.microsoft.com/office/drawing/2014/main" id="{7D20BE19-57A3-484C-A8C6-6687DE0BA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0" r="17204" b="4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5" name="Grafik 4" descr="Ein Bild, das Text, drinnen, Person, Kind enthält.&#10;&#10;Automatisch generierte Beschreibung">
            <a:extLst>
              <a:ext uri="{FF2B5EF4-FFF2-40B4-BE49-F238E27FC236}">
                <a16:creationId xmlns:a16="http://schemas.microsoft.com/office/drawing/2014/main" id="{823B8232-099B-524D-9E38-8A0601E3F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1" r="9503" b="4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3074" name="Picture 2" descr="Winnie Puuh: Entdecke die 5 Sinne: Amazon.de: Bücher">
            <a:extLst>
              <a:ext uri="{FF2B5EF4-FFF2-40B4-BE49-F238E27FC236}">
                <a16:creationId xmlns:a16="http://schemas.microsoft.com/office/drawing/2014/main" id="{066164B9-AB79-FE4D-B0CC-286AC276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r="-3" b="10213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in Bild, das Boden, drinnen, Wand, Fenster enthält.&#10;&#10;Automatisch generierte Beschreibung">
            <a:extLst>
              <a:ext uri="{FF2B5EF4-FFF2-40B4-BE49-F238E27FC236}">
                <a16:creationId xmlns:a16="http://schemas.microsoft.com/office/drawing/2014/main" id="{58B9321E-CB8D-264B-B805-5FAB7396D5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071" r="-1" b="3297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9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890A48-58DD-3646-B395-C5014108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2" y="3799271"/>
            <a:ext cx="5232261" cy="183408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FFFF"/>
                </a:solidFill>
              </a:rPr>
              <a:t>Thema Sinne </a:t>
            </a:r>
          </a:p>
        </p:txBody>
      </p:sp>
    </p:spTree>
    <p:extLst>
      <p:ext uri="{BB962C8B-B14F-4D97-AF65-F5344CB8AC3E}">
        <p14:creationId xmlns:p14="http://schemas.microsoft.com/office/powerpoint/2010/main" val="99391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300EA-7225-FC41-A24C-635DFB6D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e-DE" sz="2400"/>
              <a:t>Schulanfängerförderung- Bereich Mathematik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EC220-847A-1443-9ACD-D4C41B9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de-DE" sz="2000"/>
              <a:t>Themenbereich Kybernetik</a:t>
            </a:r>
          </a:p>
          <a:p>
            <a:r>
              <a:rPr lang="de-DE" sz="2000"/>
              <a:t>Raumwahrnehmung </a:t>
            </a:r>
          </a:p>
          <a:p>
            <a:pPr marL="0" indent="0">
              <a:buNone/>
            </a:pPr>
            <a:r>
              <a:rPr lang="de-DE" sz="2000">
                <a:sym typeface="Wingdings" pitchFamily="2" charset="2"/>
              </a:rPr>
              <a:t> Rechts- Links Unterscheidung</a:t>
            </a:r>
            <a:endParaRPr lang="de-DE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183F31-E876-DC4A-A70C-77B6FA0D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58278" y="417711"/>
            <a:ext cx="4514498" cy="60193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869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4A9B6-90A8-A846-AE75-B4EB0658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 anchor="b">
            <a:normAutofit/>
          </a:bodyPr>
          <a:lstStyle/>
          <a:p>
            <a:r>
              <a:rPr lang="de-DE" sz="4000"/>
              <a:t>Sonstiges </a:t>
            </a:r>
          </a:p>
        </p:txBody>
      </p:sp>
      <p:pic>
        <p:nvPicPr>
          <p:cNvPr id="15" name="Grafik 14" descr="Ein Bild, das Text, drinnen, Person enthält.&#10;&#10;Automatisch generierte Beschreibung">
            <a:extLst>
              <a:ext uri="{FF2B5EF4-FFF2-40B4-BE49-F238E27FC236}">
                <a16:creationId xmlns:a16="http://schemas.microsoft.com/office/drawing/2014/main" id="{8BF4962E-2253-6040-AD57-D9E6F27B0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9" r="-3" b="32269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5" name="Grafik 4" descr="Ein Bild, das drinnen, Boden, Wand, lebend enthält.&#10;&#10;Automatisch generierte Beschreibung">
            <a:extLst>
              <a:ext uri="{FF2B5EF4-FFF2-40B4-BE49-F238E27FC236}">
                <a16:creationId xmlns:a16="http://schemas.microsoft.com/office/drawing/2014/main" id="{E3F96464-0888-964E-9662-931C26C08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4" r="-1" b="45012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11" name="Grafik 10" descr="Ein Bild, das Text, Dokument enthält.&#10;&#10;Automatisch generierte Beschreibung">
            <a:extLst>
              <a:ext uri="{FF2B5EF4-FFF2-40B4-BE49-F238E27FC236}">
                <a16:creationId xmlns:a16="http://schemas.microsoft.com/office/drawing/2014/main" id="{6CEBA31A-34EB-D241-9B18-EE294967A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2" r="9910" b="2"/>
          <a:stretch/>
        </p:blipFill>
        <p:spPr>
          <a:xfrm>
            <a:off x="10808" y="25814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E3A4D-8B7B-5C42-A5C4-BF1779BF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de-DE" sz="2400"/>
              <a:t>3 Nachmittage im Hort</a:t>
            </a:r>
          </a:p>
          <a:p>
            <a:r>
              <a:rPr lang="de-DE" sz="2400"/>
              <a:t>Miterleben der Schuleinschreibung in der Volksschule</a:t>
            </a:r>
          </a:p>
        </p:txBody>
      </p:sp>
    </p:spTree>
    <p:extLst>
      <p:ext uri="{BB962C8B-B14F-4D97-AF65-F5344CB8AC3E}">
        <p14:creationId xmlns:p14="http://schemas.microsoft.com/office/powerpoint/2010/main" val="318326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DC276-E27B-904C-A01F-B6031A9A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e-DE" sz="720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065CF8-167B-BE47-8F0E-BB458BB7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de-DE" sz="2400" dirty="0"/>
              <a:t>Alle waren sehr offen und haben mich herzlich aufgenommen</a:t>
            </a:r>
          </a:p>
          <a:p>
            <a:r>
              <a:rPr lang="de-DE" sz="2400" dirty="0"/>
              <a:t>Im Kindergarten werden Bereits viele Bereiche geschult die in der Volksschule eine wichtige Rolle spielen </a:t>
            </a:r>
          </a:p>
          <a:p>
            <a:r>
              <a:rPr lang="de-DE" sz="2400" dirty="0"/>
              <a:t>Habe miterlebt wie selbständig die Kinder bereits </a:t>
            </a:r>
            <a:r>
              <a:rPr lang="de-DE" sz="2400"/>
              <a:t>im Kindergartenalter </a:t>
            </a:r>
            <a:r>
              <a:rPr lang="de-DE" sz="2400" dirty="0"/>
              <a:t>sind 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377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Macintosh PowerPoint</Application>
  <PresentationFormat>Breitbild</PresentationFormat>
  <Paragraphs>32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Außerschulisches Praktikum  im Kindergarten Happy Kids -Patrizia Heiter </vt:lpstr>
      <vt:lpstr>Eckdaten zum Kindergarten</vt:lpstr>
      <vt:lpstr>Räumlichkeiten des Kindergartens</vt:lpstr>
      <vt:lpstr>Mein Tätigkeitsfeld: Gruppe 6 </vt:lpstr>
      <vt:lpstr>Thema Sinne </vt:lpstr>
      <vt:lpstr>Schulanfängerförderung- Bereich Mathematik</vt:lpstr>
      <vt:lpstr>Sonstiges 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Außerschulisches Praktikum  im Kindergarten Happy Kids</dc:title>
  <dc:creator>Patrizia Heiter</dc:creator>
  <cp:lastModifiedBy>Microsoft Office User</cp:lastModifiedBy>
  <cp:revision>6</cp:revision>
  <dcterms:created xsi:type="dcterms:W3CDTF">2021-05-31T07:32:56Z</dcterms:created>
  <dcterms:modified xsi:type="dcterms:W3CDTF">2021-06-16T10:48:18Z</dcterms:modified>
</cp:coreProperties>
</file>