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56" r:id="rId7"/>
    <p:sldId id="290" r:id="rId8"/>
    <p:sldId id="350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345" r:id="rId19"/>
    <p:sldId id="346" r:id="rId20"/>
    <p:sldId id="347" r:id="rId21"/>
    <p:sldId id="348" r:id="rId22"/>
    <p:sldId id="291" r:id="rId23"/>
    <p:sldId id="267" r:id="rId24"/>
    <p:sldId id="352" r:id="rId25"/>
    <p:sldId id="351" r:id="rId26"/>
    <p:sldId id="353" r:id="rId27"/>
    <p:sldId id="271" r:id="rId28"/>
    <p:sldId id="272" r:id="rId29"/>
    <p:sldId id="273" r:id="rId30"/>
    <p:sldId id="274" r:id="rId31"/>
    <p:sldId id="349" r:id="rId32"/>
    <p:sldId id="268" r:id="rId33"/>
    <p:sldId id="269" r:id="rId34"/>
    <p:sldId id="354" r:id="rId35"/>
    <p:sldId id="270" r:id="rId36"/>
    <p:sldId id="292" r:id="rId37"/>
    <p:sldId id="275" r:id="rId38"/>
    <p:sldId id="276" r:id="rId39"/>
    <p:sldId id="277" r:id="rId40"/>
    <p:sldId id="278" r:id="rId41"/>
    <p:sldId id="279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93" r:id="rId52"/>
    <p:sldId id="289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55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44" r:id="rId79"/>
    <p:sldId id="362" r:id="rId80"/>
    <p:sldId id="360" r:id="rId81"/>
    <p:sldId id="361" r:id="rId82"/>
    <p:sldId id="390" r:id="rId83"/>
    <p:sldId id="391" r:id="rId84"/>
    <p:sldId id="392" r:id="rId85"/>
    <p:sldId id="393" r:id="rId86"/>
    <p:sldId id="394" r:id="rId87"/>
    <p:sldId id="395" r:id="rId88"/>
    <p:sldId id="396" r:id="rId89"/>
    <p:sldId id="397" r:id="rId90"/>
    <p:sldId id="398" r:id="rId91"/>
    <p:sldId id="399" r:id="rId92"/>
    <p:sldId id="400" r:id="rId93"/>
    <p:sldId id="364" r:id="rId94"/>
    <p:sldId id="365" r:id="rId95"/>
    <p:sldId id="366" r:id="rId96"/>
    <p:sldId id="401" r:id="rId97"/>
    <p:sldId id="369" r:id="rId98"/>
    <p:sldId id="378" r:id="rId99"/>
    <p:sldId id="379" r:id="rId100"/>
    <p:sldId id="359" r:id="rId101"/>
    <p:sldId id="363" r:id="rId102"/>
    <p:sldId id="380" r:id="rId103"/>
    <p:sldId id="381" r:id="rId104"/>
    <p:sldId id="382" r:id="rId105"/>
    <p:sldId id="383" r:id="rId106"/>
    <p:sldId id="384" r:id="rId107"/>
    <p:sldId id="385" r:id="rId108"/>
    <p:sldId id="386" r:id="rId109"/>
    <p:sldId id="387" r:id="rId110"/>
    <p:sldId id="388" r:id="rId111"/>
    <p:sldId id="389" r:id="rId112"/>
    <p:sldId id="318" r:id="rId113"/>
    <p:sldId id="367" r:id="rId114"/>
    <p:sldId id="358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57" r:id="rId124"/>
    <p:sldId id="321" r:id="rId125"/>
    <p:sldId id="319" r:id="rId126"/>
    <p:sldId id="320" r:id="rId127"/>
    <p:sldId id="323" r:id="rId128"/>
    <p:sldId id="324" r:id="rId129"/>
    <p:sldId id="325" r:id="rId130"/>
    <p:sldId id="326" r:id="rId131"/>
    <p:sldId id="327" r:id="rId132"/>
    <p:sldId id="328" r:id="rId133"/>
    <p:sldId id="322" r:id="rId134"/>
    <p:sldId id="368" r:id="rId135"/>
    <p:sldId id="331" r:id="rId136"/>
    <p:sldId id="332" r:id="rId137"/>
    <p:sldId id="333" r:id="rId138"/>
    <p:sldId id="334" r:id="rId139"/>
    <p:sldId id="335" r:id="rId140"/>
    <p:sldId id="329" r:id="rId141"/>
    <p:sldId id="336" r:id="rId142"/>
    <p:sldId id="330" r:id="rId14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60B5C-5F59-6731-DB60-1FEDF2AC45C3}" v="65" dt="2021-06-15T07:54:25.568"/>
    <p1510:client id="{2E837302-64BD-5D7D-0BE3-3E986E84E57F}" v="17" dt="2021-06-24T18:20:14.585"/>
    <p1510:client id="{312318F4-DF87-0DB1-0C42-FA648A89F116}" v="104" dt="2021-06-11T09:22:10.341"/>
    <p1510:client id="{3DCD47E4-C0B9-F324-111B-67748A43AA4F}" v="460" dt="2021-06-13T15:34:15.348"/>
    <p1510:client id="{52F8B63D-35C9-6075-74A8-DB5F5A26CEC1}" v="6" dt="2021-06-28T10:14:42.457"/>
    <p1510:client id="{5C9C3340-7407-32DC-8949-E5343281B57F}" v="637" dt="2021-06-18T12:31:58.475"/>
    <p1510:client id="{6552FB9E-9ADC-B4C8-4561-A8EFB3944AE8}" v="167" dt="2021-06-16T08:59:02.062"/>
    <p1510:client id="{6FDDB505-7507-BDB6-C84B-4812D74D0FFE}" v="49" dt="2021-06-17T12:24:37.214"/>
    <p1510:client id="{75A62B00-FC38-9AB2-EE1C-0F2298AB5D23}" v="12" dt="2021-06-15T07:59:43.968"/>
    <p1510:client id="{7987C0E5-BC2A-FC77-996E-C30188B25374}" v="1155" dt="2021-06-12T14:15:19.079"/>
    <p1510:client id="{998CD3CC-2D71-7749-CCF8-69BE93E60F53}" v="28" dt="2021-06-20T13:00:26.700"/>
    <p1510:client id="{CB61E389-F593-B70A-0361-67D77FAFF6A5}" v="18" dt="2021-06-22T12:54:1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4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2B4C2-00A7-4D1E-A4C0-657DA84D9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36E790-E27A-4EAD-84E3-844B425E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913DB1-58E7-4798-AB36-FABE2A65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0C7859-58C6-4688-8892-87548383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07D84-F960-4E9D-860A-25E0F92D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7890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157EC-44AF-4FFD-82FF-4FE210A4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65D6D0-1A6A-4BD5-AE73-8DD56A06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05B4D5-54C2-4E0E-AEFE-7DCAD4C6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CC8079-931C-4FBD-A26E-24FBC1BB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CDE48A-07D2-4E62-ABDD-1D628CAF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2536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0B4291-D948-49D3-9776-938BEFBDB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AB32A7-BC1C-467D-8784-10E50C7E7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5C82B0-29E5-4E0B-AAE3-05394C6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FA3A22-9E51-421B-8DAE-9AA92E96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D11D10-518B-4D05-9EC4-B1D83D4E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738596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B00A3-4B81-4A4C-9A8B-105FCB973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198AE1-F464-4703-AAB7-8591656B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A80DD3-DF30-4EE8-BA68-B7707E38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2A01D7-5BDF-4784-8FA3-B0997D1E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3114E3-3B81-48D2-B677-40E70857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85692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54299-EF5A-416C-BF49-53E0940D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31386B-D27F-4A30-8691-555B04B77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A15640-9876-48AF-9103-596D91C9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369A9-E141-4275-8C4D-1239E002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C8C004-1D3A-49D3-BDFA-A064D533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17362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9B21D-FC83-44EF-B28A-FDC88978D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57A20F-B8F6-4565-93F1-042DE4D767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4CAF13-C835-4151-9FC2-7706719D8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DE9423-BDA9-4924-9913-9C7B7407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3438E94-FD07-48ED-9C4B-DE4EB5D03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CF66E6-DD8C-4B29-86AB-4015EE1B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8045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1DF40-A7B3-4B5A-BB1D-91B32237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C3DA07E-4CD9-44C4-928C-82278FB7A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E4B383-2A14-4DCB-AEC7-90AE14477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202E24-F00E-4660-8865-C099E356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865DA8-AE72-4C83-978B-55B823D2E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C7A5FF-A1D5-4C45-A5B0-170BFFE6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D2A95F-2930-4184-AE9A-13A40B89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CA52B0D-DF86-47C6-86DF-BDD9DEB2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45683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E45D1-F6D9-4957-B9B7-AC8B0283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079D28-0D02-428F-9A48-4F419603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9BA56C-4C13-4B2B-B8BC-638D39A1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2CE55D-2581-4059-B5A5-00B87321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47259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49E30F-A5E6-41AE-8728-7127A04E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34FEE6-63E6-4CA0-AA08-C963300D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181B15-73B6-47F6-9485-059C6FDF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78258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13BC6-CBD9-4DFA-BC84-3E6AF7CC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70A8AB-34C1-4874-800D-23B090EA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3A6E4D-5F98-419A-9C6D-8212F1E2A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3B9F44-8624-4FBD-B3D6-7A315A7C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D8DB18-DEDA-47B7-805E-D975E235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CD86A4-0CFF-4EA5-85EB-CE0857A5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05986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A2701-7045-44BD-B604-BD04626A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DDF875-A11B-4F7F-A30D-5EAAADBCA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192BB-E9BA-4391-AD06-753A56E0C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0E1132-DFA8-4FF2-917F-E97B3B3D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6E6AA8-0EB6-4798-82F8-91B858D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A988EE-51A4-4076-8DCB-9A7FAF90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39767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D37CD4-DE67-495B-AB22-EF76149A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1D271E-B717-4379-A966-E715946C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831A5A-1EE0-4A1C-8A34-B073141E9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B7D-2F2B-4357-9F5A-171F48AAA77D}" type="datetimeFigureOut">
              <a:rPr lang="de-AT" smtClean="0"/>
              <a:t>29.06.21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0ACA24-0F77-45F5-B068-17CA6E6AB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50A998-866E-429E-A497-E92D733C9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1A5B0-864A-45CE-B3BF-D4D0393C274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11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ys135FwaVo?feature=oembed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zjun8iISPY?feature=oembed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od51Md8AVU?feature=oembed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-9IzHKdopk?feature=oembed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7V5tpcPFYo?feature=oembed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JG3pUlpyE?feature=oembed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q7CJqiAM4A?feature=oembed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HyEC-bxdHk?feature=oembed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7XcEDuA-gc?feature=oembed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1MtALsuaXw?feature=oembed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APRQ0hfO8Y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38Hfb-9G20?feature=oembed" TargetMode="Externa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ch49vdd9kI?feature=oembed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i8Yv87RO7k?feature=oembed" TargetMode="Externa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-aIBZbdk-k?feature=oembed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6FmmAPqleQ?feature=oembed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4ME5SDiR4c?feature=oembed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urpIeBeDTk?feature=oembed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gzC3AviIbE?feature=oembed" TargetMode="Externa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-NmJpxoxZo?feature=oembed" TargetMode="Externa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3vVnedQBlk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bXm_CnPOaQ?feature=oembed" TargetMode="Externa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oCOgdgOwv8?feature=oembed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VDoMHwdncg?feature=oembed" TargetMode="Externa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hxMNTLQC0?feature=oembed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RzQLTB5YSY?feature=oembed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fxuQUq1IfI?feature=oembed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4D6pS-rXjc?feature=oembed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JO4cwlOokk?feature=oembed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uJqS2GAiJI?feature=oembed" TargetMode="Externa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YiDK5OYbME?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XjR5DgiS4?feature=oembed" TargetMode="Externa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MQzrc4FMdw?feature=oembed" TargetMode="Externa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nw8dskCGNw?feature=oembed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LtejsGImAI?feature=oembed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Z6widrPAY?feature=oembed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8-ZrX3SRFY?feature=oembed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oa9QLhpaiE?feature=oembed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-EdazAlI0?feature=oembed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N87VFZLFcg?feature=oembed" TargetMode="Externa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4iW4NpNuYE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5J7x_TYKpo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Gbi4TsIxg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wnFFgycsxE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pBZb7fOv0k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GSVIKynsSk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wgshlp6KaA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CpmiTD2aU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_HZCZ0VWg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8SHmr-gOHs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qneNy8hwxc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zOVTt76muk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XsvBZL9ESs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35nSzHnkzs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Fz5PVfzgfk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2Z6I1IXJk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eadthesign.com/de.at/search/" TargetMode="External"/><Relationship Id="rId2" Type="http://schemas.openxmlformats.org/officeDocument/2006/relationships/hyperlink" Target="https://ledasila.aau.at/Search/Search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qualizent.com/produkte/oegs-lexiko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1Me6oEu49U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pvjUMq683I?feature=oembe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Ndjk33DLfc?feature=oembe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oErH1qyGi4?feature=oembed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5egcFiNuLc?feature=oembed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RD183_wDmA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Pw6rrA8cso?feature=oembed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D6h5DsqCOQ?feature=oembe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7hStIe-Pa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mNcePocixY?feature=oemb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kb27gIIag?feature=oembed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VAyGTqbVGA?feature=oembed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LMv3ingkS0?feature=oembed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4IRvt9CQXo?feature=oembe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l2Qbt67D-I?feature=oembed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5bMel1sjz4?feature=oembed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dnnoNtPS7w?feature=oembed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20kGOPbzaM?feature=oembed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hwjihJiLg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HZYQzwVlPg?feature=oembed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VmfqeZvUrg?feature=oembed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6dW6BsA3ZE?feature=oembed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EgJGH_OYQ?feature=oembed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ITeLnM7qC0?feature=oembed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PvbR6btao4?feature=oembed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YqfSzWZMjM?feature=oembed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38uEDDVjZU?feature=oembed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Kmsnbqxfys?feature=oembed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tWXf1iuei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Kwix7kN1A?feature=oembe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0GJDembsjA?feature=oembed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m4JPemoys?feature=oembed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YnvxxgTAbg?feature=oembed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PtTS-ScvaU?feature=oembed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BqlKxFNunU?feature=oembed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NtHRVd-9yg?feature=oembed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mVcbE6Z9dg?feature=oembed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-08XOHEwo?feature=oembed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m-ZffWttOQ?feature=oembed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l_SIBAgb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yftLdV35MY?feature=oembed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eziLy1l3lc?feature=oembed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OPzuJYUeA?feature=oembed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JgssV1oMCc?feature=oembed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BUJxfM725E?feature=oembed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EQJ3xPCHmo?feature=oembed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FlyLHZBNnw?feature=oembed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VU4SuujCng?feature=oembed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Z7I3YmXlzA?feature=oembed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ZZghqh6cXk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PEoSkbgzUY?feature=oembed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dGT2RblUpk?feature=oembed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t0Z9ioLkQ8?feature=oembed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UYPkaVAyvI?feature=oembed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ji-O8BQWso?feature=oembed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g5538jNti4?feature=oembed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RF8fqa3U0A?feature=oembed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VbO0pZdpfc?feature=oembed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DOrRZlW90I?feature=oembed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tiiErJQAE?feature=oembed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8z4C9qzmD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xHLjXRBLs4?feature=oembed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3gGJBOGVxY?feature=oembed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yCCeY26Vo?feature=oembed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tFsCA8q7Fw?feature=oembed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TOZ_5GDTEo?feature=oembed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teZe4rUsc?feature=oembed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WZ5QvDu2aU?feature=oembed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jLXN6ykdIM?feature=oembed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VvTO4koGj0?feature=oembed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KQEwfssN_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8" descr="Cheers with solid fill">
            <a:extLst>
              <a:ext uri="{FF2B5EF4-FFF2-40B4-BE49-F238E27FC236}">
                <a16:creationId xmlns:a16="http://schemas.microsoft.com/office/drawing/2014/main" id="{9F4266DE-2607-430F-AF12-637BFD381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4824" y="3556"/>
            <a:ext cx="6734977" cy="68359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EA241C-E781-4199-A71F-A9AFA338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70" y="1930266"/>
            <a:ext cx="10925060" cy="1598059"/>
          </a:xfrm>
        </p:spPr>
        <p:txBody>
          <a:bodyPr>
            <a:normAutofit/>
          </a:bodyPr>
          <a:lstStyle/>
          <a:p>
            <a:r>
              <a:rPr lang="de-DE" sz="6600" b="1" dirty="0"/>
              <a:t>Gebärden für den Schulalltag</a:t>
            </a:r>
            <a:endParaRPr lang="de-AT" sz="6600" b="1">
              <a:cs typeface="Calibri Ligh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53A68B-AB89-4091-BBEA-3926C9CD7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419259"/>
            <a:ext cx="9144000" cy="435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Lena Kauer und </a:t>
            </a:r>
            <a:r>
              <a:rPr lang="de-DE">
                <a:ea typeface="+mn-lt"/>
                <a:cs typeface="+mn-lt"/>
              </a:rPr>
              <a:t>Anna-Sophia Weinmar</a:t>
            </a:r>
            <a:endParaRPr lang="de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DFA43-D012-4167-9F77-CE1DF1AA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</a:t>
            </a:fld>
            <a:endParaRPr lang="en-US"/>
          </a:p>
        </p:txBody>
      </p:sp>
      <p:pic>
        <p:nvPicPr>
          <p:cNvPr id="6" name="Graphic 6" descr="Sign language outline">
            <a:extLst>
              <a:ext uri="{FF2B5EF4-FFF2-40B4-BE49-F238E27FC236}">
                <a16:creationId xmlns:a16="http://schemas.microsoft.com/office/drawing/2014/main" id="{6343A4AE-7C66-452C-A088-A84F17800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7555" y="3830772"/>
            <a:ext cx="3182038" cy="3191219"/>
          </a:xfrm>
          <a:prstGeom prst="rect">
            <a:avLst/>
          </a:prstGeom>
        </p:spPr>
      </p:pic>
      <p:pic>
        <p:nvPicPr>
          <p:cNvPr id="9" name="Graphic 9" descr="Hang Loose Hand Gesture with solid fill">
            <a:extLst>
              <a:ext uri="{FF2B5EF4-FFF2-40B4-BE49-F238E27FC236}">
                <a16:creationId xmlns:a16="http://schemas.microsoft.com/office/drawing/2014/main" id="{DEE3C200-2857-43B5-8F1B-527378CAC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0952" y="4084964"/>
            <a:ext cx="2989243" cy="30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2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Guten</a:t>
            </a:r>
            <a:r>
              <a:rPr lang="en-US" dirty="0">
                <a:cs typeface="Calibri Light"/>
              </a:rPr>
              <a:t> 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49AA02A-30BB-437F-9282-84E0A97A70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9886" y="1697322"/>
            <a:ext cx="5966604" cy="44785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64383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57971-4D65-418D-AEEE-EEE7B8B74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schreiben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BA611F5-B678-4C36-A290-6CC03AB707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24FBC-C052-472C-94AA-6752B3BB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57307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A105-FE7C-4B05-A14C-6A245A80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Garten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0057C5A-FCED-4183-AAF9-C05753F3566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9883C-8DCC-438E-9307-170536DC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792118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AE88-6BF7-4996-BA45-4230D8EA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Turnsaal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C704D6C-4048-498E-898F-EADD52B608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DCD9-0BA6-48CE-A4E2-6BCB18AF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68011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6C4-F847-49A8-A7D1-269A0681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Deutsch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EB1A34A-2E1F-44D2-9405-29ADCAEA54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36565-4EAA-4E47-961B-6EFC5E7F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536522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5948-BD6F-472F-944F-7725F909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Mathematik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C2C17B0-2F7D-4F89-B956-25D2C425E0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44D48-1A6F-4666-9F02-7D54BDD5D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01394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7A3F-88D5-4CCC-ACBC-B9746500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Sachunterricht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020BF11-4746-4F33-BD4B-CD5B1658EC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27C82-CBAB-4154-9375-BEB0549E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22651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AFE8-4FF0-4D0E-867D-0D2BBAE6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Musik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36CA834-744A-4005-B499-3FA59FD499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F2044-48CA-4E5D-8F90-7CDEEEAC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647475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D9A8-ED58-4C17-8997-9F082E49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Turnen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780E54A-0DB3-4150-90E2-6F8B3B838D9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7B83E-B21D-45E2-ABAE-4A6F580B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929583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8587-3801-4C49-84F0-E38E7324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Religion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AE426D8-5518-4A0D-9C6F-765F85A1FF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96FD6-947E-4C63-AA43-9B32FAD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92671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C345032-B105-41A8-A168-C3A2F38E42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109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545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Tschüss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</a:t>
            </a:fld>
            <a:endParaRPr lang="de-AT"/>
          </a:p>
        </p:txBody>
      </p: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6520A805-EFCE-45F1-9706-86775CF329C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491" y="1697322"/>
            <a:ext cx="6211019" cy="4521679"/>
          </a:xfrm>
        </p:spPr>
      </p:pic>
    </p:spTree>
    <p:extLst>
      <p:ext uri="{BB962C8B-B14F-4D97-AF65-F5344CB8AC3E}">
        <p14:creationId xmlns:p14="http://schemas.microsoft.com/office/powerpoint/2010/main" val="19331116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4AFE-8FC8-4A79-943D-56676363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die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52C9893-F4DF-44F8-BE42-B67B86F1CB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294CC-8520-40D6-8B95-403D7D8F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188886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3AB0-168D-4DE2-8AF2-8F43B954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das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E5437A0-EEBE-4720-A05F-5A3ABD26BF9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9FE11-C12A-4FD2-AF45-0BA8EFFB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686741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5030-6A3C-40BE-8D75-27956A243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W-</a:t>
            </a:r>
            <a:r>
              <a:rPr lang="en-US" dirty="0" err="1">
                <a:cs typeface="Calibri Light"/>
              </a:rPr>
              <a:t>Fragen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4CD0D-C537-41F5-9433-473A1EE1B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133F-525A-43F5-A563-1EB2873A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978555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C94A-7B70-4EF6-8025-AB9A9BAB9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wie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63EBD0A-1F63-427B-B0C8-002430D9F6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B855E-2230-47AD-8037-65FAE2113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14976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1FE6-01D6-4758-961C-CCE8AC82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wo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944A08A-ABD2-463E-9EBB-9B0F880A5B4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8C029-AE86-4E59-9185-E7766BE3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73781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317E-90C6-4655-92AE-C22EEF15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warum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EC3EC4F-19F8-444D-9813-C43461B0FC3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BE9CB-0C12-4342-A0A6-04286022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87197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CD5C4-C24E-4FF6-B617-44735EDD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wann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133F3CB-163E-41B2-B952-5099CA6ACD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639B2-E030-4BA7-BB70-FE117CB9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23173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5054-580D-4541-BF33-1F5D80417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was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38D99DC-4B6A-4CCF-A396-4833DE86976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B5D0F-7C83-43CA-8631-B0897338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859097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708A-EFC0-4713-89F9-710F2E78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wem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3659AAAF-B2E7-496F-BE0B-A5C103E0950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F80FA-D835-40CF-8F97-5C9F7944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0781766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B5BF-5DFA-47F1-A158-62128B804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wen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8D64882-3C0D-4806-9831-3200FE30AE8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A8BF0-B93F-4D7C-88CD-69850C35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020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liebe</a:t>
            </a:r>
            <a:r>
              <a:rPr lang="en-US" dirty="0">
                <a:cs typeface="Calibri Light"/>
              </a:rPr>
              <a:t>/r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9CCDFA1-D73B-4D4A-BD5C-F8CAA0A645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2982" y="1697323"/>
            <a:ext cx="6326036" cy="4536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699022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0953-76CD-4B98-B8A4-FE4C4F5DE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9126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Farben</a:t>
            </a:r>
            <a:br>
              <a:rPr lang="en-US" dirty="0">
                <a:cs typeface="Calibri Light"/>
              </a:rPr>
            </a:b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10A98-ABC7-4A21-BB2A-0887E661C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125D4-9076-49B1-A6AB-9BE4E6D6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413403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Farben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5CECBFC-EB69-4448-B5D5-6350FD12CA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62077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blau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CF07002-D5FC-4527-9C1E-D60D5F2511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32888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gelb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D2A0724-F385-4C3C-ADCE-CA0C2CCC9C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18035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rosa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866BD18-9CC3-473C-8CDD-F54C12E6CBB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96466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rot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39542FC-74DF-4E9C-9163-E960973FF4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52783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grün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94CDD50-A1FA-4C11-86C0-AC794484B93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358618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türkis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6A0663F-60B8-47D0-AF51-1CF4F571A0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3831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schwarz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72B09CA-F99C-49DD-B6FA-16238544ADD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005000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weiß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974DF90-B54A-4608-B84C-D5BB84D394C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09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Guten</a:t>
            </a:r>
            <a:r>
              <a:rPr lang="en-US" dirty="0">
                <a:cs typeface="Calibri Light"/>
              </a:rPr>
              <a:t> Morgen </a:t>
            </a:r>
            <a:r>
              <a:rPr lang="en-US" dirty="0" err="1">
                <a:cs typeface="Calibri Light"/>
              </a:rPr>
              <a:t>liebe</a:t>
            </a:r>
            <a:r>
              <a:rPr lang="en-US" dirty="0">
                <a:cs typeface="Calibri Light"/>
              </a:rPr>
              <a:t> Lena (</a:t>
            </a:r>
            <a:r>
              <a:rPr lang="en-US" dirty="0" err="1">
                <a:cs typeface="Calibri Light"/>
              </a:rPr>
              <a:t>Dialekt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96B40F3-3C25-414C-AF7F-D904A6CD40F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4868" y="1697323"/>
            <a:ext cx="6182264" cy="44785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18451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bunt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433AF5E-B75B-4BE7-B1AC-24930EBAE7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5927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4FEDD-9126-4F99-9463-193AC7E94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Familie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71B57-EE4A-4FC8-9814-1FB1564417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B2AAC-02D2-4C4A-A600-533B31362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297589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Mama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21636BA-0FAF-451D-8350-1128DDDB8D1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82039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Papa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0A492C9-DD7A-4D47-9422-E4E92AEEC5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770818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Oma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B03C247-0786-42F7-8AF1-9F34B5454D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19173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Opa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041C292-8282-454B-918E-8DC1852232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631782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Schwester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5EA4C16-9519-46AD-9319-D599F9AFC5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724995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Bruder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A122724-0D0B-4FDC-BFF8-0651C3DF9C4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07664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Kinder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8FAA9187-4A5A-4009-9F6A-F3B8D0F93BB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50642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Baby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8455714-0009-405C-91F9-1CB8E099F9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30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Guten</a:t>
            </a:r>
            <a:r>
              <a:rPr lang="en-US" dirty="0">
                <a:cs typeface="Calibri Light"/>
              </a:rPr>
              <a:t> Morgen </a:t>
            </a:r>
            <a:r>
              <a:rPr lang="en-US" dirty="0" err="1">
                <a:cs typeface="Calibri Light"/>
              </a:rPr>
              <a:t>liebe</a:t>
            </a:r>
            <a:r>
              <a:rPr lang="en-US" dirty="0">
                <a:cs typeface="Calibri Light"/>
              </a:rPr>
              <a:t> Anna-Sophia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CC8806D-5DA1-4DCD-9E42-466679468F3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6114" y="1697322"/>
            <a:ext cx="6239773" cy="444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211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BC82-26B0-4447-9404-3DEC641D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Wie </a:t>
            </a:r>
            <a:r>
              <a:rPr lang="en-US" dirty="0" err="1">
                <a:cs typeface="Calibri Light"/>
              </a:rPr>
              <a:t>geht's</a:t>
            </a:r>
            <a:r>
              <a:rPr lang="en-US" dirty="0">
                <a:cs typeface="Calibri Light"/>
              </a:rPr>
              <a:t>?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921CB61-44DF-49DD-A571-560336184F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491" y="1697323"/>
            <a:ext cx="6211018" cy="4550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23247-0434-4593-8342-E2863B5EA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04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C3F2-473D-4702-B3DF-F5C17872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Danke, gut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72D7E1F-7591-448A-B220-EB3557416E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5510" y="1711699"/>
            <a:ext cx="5995357" cy="44210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0FB1E-07A2-4FF9-ACE2-EA85B057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3666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04EC-EAEF-44DA-A833-7F709264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naja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E73EBFF-0728-4C04-970A-E07E5A7AF4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6755" y="1697323"/>
            <a:ext cx="6038490" cy="44641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E10D1-B0EB-4BF6-B825-673D7F1E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3229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FD29-886D-44C0-8C8F-19CE6C5D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schlecht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3D4A4D13-BD83-4CDE-8311-81F4B3C1A6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62377" y="1697322"/>
            <a:ext cx="6081623" cy="45504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7E984-53AF-423C-8E72-A84D79B6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8997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D57B-5483-47D1-B0ED-BDED8155B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vorstellen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BB2D-A96B-43AB-9A10-574EE5C8D2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98F8C-2008-42D4-8DD1-3C9D2BD3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58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E2729-6383-480F-A132-67AA49A0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Übersicht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B4554C-7643-420A-A906-6DF4148F1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de-DE" dirty="0">
                <a:latin typeface="Calibri Light"/>
                <a:cs typeface="Calibri Light"/>
              </a:rPr>
              <a:t>Fingeralphabet</a:t>
            </a:r>
          </a:p>
          <a:p>
            <a:r>
              <a:rPr lang="de-DE" dirty="0">
                <a:latin typeface="Calibri Light"/>
                <a:cs typeface="Calibri Light"/>
              </a:rPr>
              <a:t>begrüßen und verabschieden</a:t>
            </a:r>
            <a:endParaRPr lang="de-DE" dirty="0"/>
          </a:p>
          <a:p>
            <a:r>
              <a:rPr lang="de-DE" dirty="0">
                <a:latin typeface="Calibri Light"/>
                <a:cs typeface="Calibri Light"/>
              </a:rPr>
              <a:t>vorstellen</a:t>
            </a:r>
          </a:p>
          <a:p>
            <a:r>
              <a:rPr lang="de-DE" dirty="0">
                <a:latin typeface="Calibri Light"/>
                <a:cs typeface="Calibri Light"/>
              </a:rPr>
              <a:t>wichtige Phrasen (bitte, danke…)</a:t>
            </a:r>
          </a:p>
          <a:p>
            <a:r>
              <a:rPr lang="de-DE" dirty="0">
                <a:latin typeface="Calibri Light"/>
                <a:cs typeface="Calibri"/>
              </a:rPr>
              <a:t>Jahr</a:t>
            </a:r>
            <a:endParaRPr lang="de-DE" dirty="0">
              <a:latin typeface="Calibri Light"/>
              <a:cs typeface="Calibri Light"/>
            </a:endParaRPr>
          </a:p>
          <a:p>
            <a:r>
              <a:rPr lang="de-DE" dirty="0">
                <a:latin typeface="Calibri Light"/>
                <a:cs typeface="Calibri Light"/>
              </a:rPr>
              <a:t>Unterrichtsphrasen</a:t>
            </a:r>
          </a:p>
          <a:p>
            <a:r>
              <a:rPr lang="de-DE" dirty="0">
                <a:latin typeface="Calibri Light"/>
                <a:cs typeface="Calibri" panose="020F0502020204030204"/>
              </a:rPr>
              <a:t>Unterricht</a:t>
            </a:r>
          </a:p>
          <a:p>
            <a:r>
              <a:rPr lang="de-DE" dirty="0">
                <a:latin typeface="Calibri Light"/>
                <a:cs typeface="Calibri" panose="020F0502020204030204"/>
              </a:rPr>
              <a:t>W-Fragen</a:t>
            </a:r>
            <a:endParaRPr lang="de-DE" dirty="0">
              <a:latin typeface="Calibri Light"/>
              <a:cs typeface="Calibri Light"/>
            </a:endParaRPr>
          </a:p>
          <a:p>
            <a:r>
              <a:rPr lang="de-DE" dirty="0">
                <a:latin typeface="Calibri Light"/>
                <a:cs typeface="Calibri Light"/>
              </a:rPr>
              <a:t>Familie</a:t>
            </a:r>
          </a:p>
          <a:p>
            <a:r>
              <a:rPr lang="de-DE" dirty="0">
                <a:latin typeface="Calibri Light"/>
                <a:cs typeface="Calibri Light"/>
              </a:rPr>
              <a:t>Farben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B81F2-C039-49C9-B2F7-CD04B024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B63C7-6F98-4CAC-A2B5-CF45FD5C2CB4}"/>
              </a:ext>
            </a:extLst>
          </p:cNvPr>
          <p:cNvSpPr txBox="1"/>
          <p:nvPr/>
        </p:nvSpPr>
        <p:spPr>
          <a:xfrm>
            <a:off x="289390" y="5957298"/>
            <a:ext cx="11613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Die </a:t>
            </a:r>
            <a:r>
              <a:rPr lang="en-US" dirty="0" err="1">
                <a:cs typeface="Calibri"/>
              </a:rPr>
              <a:t>Gebärdensprache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unterscheidet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sich</a:t>
            </a:r>
            <a:r>
              <a:rPr lang="en-US" dirty="0">
                <a:cs typeface="Calibri"/>
              </a:rPr>
              <a:t> von </a:t>
            </a:r>
            <a:r>
              <a:rPr lang="en-US" dirty="0" err="1">
                <a:cs typeface="Calibri"/>
              </a:rPr>
              <a:t>lautunterstützden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Gebärden</a:t>
            </a:r>
            <a:r>
              <a:rPr lang="en-US" dirty="0">
                <a:cs typeface="Calibri"/>
              </a:rPr>
              <a:t>. Die </a:t>
            </a:r>
            <a:r>
              <a:rPr lang="en-US" dirty="0" err="1">
                <a:cs typeface="Calibri"/>
              </a:rPr>
              <a:t>Gebärdensprache</a:t>
            </a:r>
            <a:r>
              <a:rPr lang="en-US" dirty="0">
                <a:cs typeface="Calibri"/>
              </a:rPr>
              <a:t> hat </a:t>
            </a:r>
            <a:r>
              <a:rPr lang="en-US" dirty="0" err="1">
                <a:cs typeface="Calibri"/>
              </a:rPr>
              <a:t>eineigenes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Grammatiksystem</a:t>
            </a:r>
            <a:r>
              <a:rPr lang="en-US" dirty="0">
                <a:cs typeface="Calibri"/>
              </a:rPr>
              <a:t>. Dies </a:t>
            </a:r>
            <a:r>
              <a:rPr lang="en-US" dirty="0" err="1">
                <a:cs typeface="Calibri"/>
              </a:rPr>
              <a:t>ist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eine</a:t>
            </a:r>
            <a:r>
              <a:rPr lang="en-US" dirty="0">
                <a:cs typeface="Calibri"/>
              </a:rPr>
              <a:t> Art Mischung </a:t>
            </a:r>
            <a:r>
              <a:rPr lang="en-US" dirty="0" err="1">
                <a:cs typeface="Calibri"/>
              </a:rPr>
              <a:t>aus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beidem</a:t>
            </a:r>
            <a:r>
              <a:rPr lang="en-US" dirty="0">
                <a:cs typeface="Calibri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00878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Mein Name </a:t>
            </a:r>
            <a:r>
              <a:rPr lang="en-US" dirty="0" err="1">
                <a:cs typeface="Calibri Light"/>
              </a:rPr>
              <a:t>ist</a:t>
            </a:r>
            <a:r>
              <a:rPr lang="en-US" dirty="0">
                <a:cs typeface="Calibri Light"/>
              </a:rPr>
              <a:t> Lena (</a:t>
            </a:r>
            <a:r>
              <a:rPr lang="en-US" dirty="0" err="1">
                <a:cs typeface="Calibri Light"/>
              </a:rPr>
              <a:t>buchstabiert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CBA8C39-B39A-4C7E-B93E-E22AD7AA70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8604" y="1668568"/>
            <a:ext cx="6354792" cy="46798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8490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8773-60CF-4562-8631-CFF22DEB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Mein Name </a:t>
            </a:r>
            <a:r>
              <a:rPr lang="en-US" dirty="0" err="1">
                <a:cs typeface="Calibri Light"/>
              </a:rPr>
              <a:t>ist</a:t>
            </a:r>
            <a:r>
              <a:rPr lang="en-US" dirty="0">
                <a:cs typeface="Calibri Light"/>
              </a:rPr>
              <a:t> Anna (</a:t>
            </a:r>
            <a:r>
              <a:rPr lang="en-US" dirty="0" err="1">
                <a:cs typeface="Calibri Light"/>
              </a:rPr>
              <a:t>buchstabiert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7A073A4-F8ED-4F52-B9D2-5C00CC0CBE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E9EBB-BD21-4BC7-B8BD-CAC11AEA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4629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F902-BA83-4EF1-8C53-A2BE10DA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Mein Name </a:t>
            </a:r>
            <a:r>
              <a:rPr lang="en-US" dirty="0" err="1">
                <a:cs typeface="Calibri Light"/>
              </a:rPr>
              <a:t>ist</a:t>
            </a:r>
            <a:r>
              <a:rPr lang="en-US" dirty="0">
                <a:cs typeface="Calibri Light"/>
              </a:rPr>
              <a:t> Lena (</a:t>
            </a:r>
            <a:r>
              <a:rPr lang="en-US" dirty="0" err="1">
                <a:cs typeface="Calibri Light"/>
              </a:rPr>
              <a:t>Gebärdenname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BE7EDFF-C49A-4803-A19C-63BA7FE9C7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492" y="1668568"/>
            <a:ext cx="6196641" cy="46798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709FA-195C-48C7-89ED-81EC0010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1069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723F-EA2E-477C-B5C3-834C7217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Mein Name </a:t>
            </a:r>
            <a:r>
              <a:rPr lang="en-US" dirty="0" err="1">
                <a:cs typeface="Calibri Light"/>
              </a:rPr>
              <a:t>ist</a:t>
            </a:r>
            <a:r>
              <a:rPr lang="en-US" dirty="0">
                <a:cs typeface="Calibri Light"/>
              </a:rPr>
              <a:t> Anna-Sophia (</a:t>
            </a:r>
            <a:r>
              <a:rPr lang="en-US" dirty="0" err="1">
                <a:cs typeface="Calibri Light"/>
              </a:rPr>
              <a:t>Gebärdenname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FFEF8E7-D044-419F-AC6A-693E286F34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BC2A9-3539-425F-A600-C9CFCEB6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188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Name Lena </a:t>
            </a:r>
            <a:r>
              <a:rPr lang="en-US" dirty="0" err="1">
                <a:cs typeface="Calibri Light"/>
              </a:rPr>
              <a:t>buchstabiert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24</a:t>
            </a:fld>
            <a:endParaRPr lang="de-AT"/>
          </a:p>
        </p:txBody>
      </p:sp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5D61EE90-3D50-4052-870B-997B2DF35B7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491" y="1711700"/>
            <a:ext cx="6211018" cy="4478546"/>
          </a:xfrm>
        </p:spPr>
      </p:pic>
    </p:spTree>
    <p:extLst>
      <p:ext uri="{BB962C8B-B14F-4D97-AF65-F5344CB8AC3E}">
        <p14:creationId xmlns:p14="http://schemas.microsoft.com/office/powerpoint/2010/main" val="521287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Name Anna </a:t>
            </a:r>
            <a:r>
              <a:rPr lang="en-US" dirty="0" err="1">
                <a:cs typeface="Calibri Light"/>
              </a:rPr>
              <a:t>buchstabiert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4E6ED97-88AF-4731-9F6E-5A6C7994B7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6318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Gebärdenname</a:t>
            </a:r>
            <a:r>
              <a:rPr lang="en-US" dirty="0">
                <a:cs typeface="Calibri Light"/>
              </a:rPr>
              <a:t> Lena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BF12642-D4CE-4107-8BDC-841BE095870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89849" y="1711700"/>
            <a:ext cx="6412301" cy="4651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9021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Gebärdenname</a:t>
            </a:r>
            <a:r>
              <a:rPr lang="en-US" dirty="0">
                <a:cs typeface="Calibri Light"/>
              </a:rPr>
              <a:t> Anna-Sophia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CCF6193-CFD4-440E-8582-8651B0D449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992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DB27-BC49-4859-A8EB-E95249CC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Wie </a:t>
            </a:r>
            <a:r>
              <a:rPr lang="en-US" dirty="0" err="1">
                <a:cs typeface="Calibri Light"/>
              </a:rPr>
              <a:t>heißt</a:t>
            </a:r>
            <a:r>
              <a:rPr lang="en-US" dirty="0">
                <a:cs typeface="Calibri Light"/>
              </a:rPr>
              <a:t> du? </a:t>
            </a:r>
            <a:r>
              <a:rPr lang="en-US" sz="3200" dirty="0">
                <a:cs typeface="Calibri Light"/>
              </a:rPr>
              <a:t>(Dein Name </a:t>
            </a:r>
            <a:r>
              <a:rPr lang="en-US" sz="3200" dirty="0" err="1">
                <a:cs typeface="Calibri Light"/>
              </a:rPr>
              <a:t>wie</a:t>
            </a:r>
            <a:r>
              <a:rPr lang="en-US" sz="3200" dirty="0">
                <a:cs typeface="Calibri Light"/>
              </a:rPr>
              <a:t>)</a:t>
            </a:r>
            <a:endParaRPr lang="en-US" sz="4000" dirty="0">
              <a:cs typeface="Calibri Light" panose="020F0302020204030204"/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75880D8-F129-44B1-A6CA-3FBCF598B6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8641" y="1697323"/>
            <a:ext cx="5894717" cy="45504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E4640-1C93-4DF0-9385-87FD63FD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1984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Ich </a:t>
            </a:r>
            <a:r>
              <a:rPr lang="en-US" dirty="0" err="1">
                <a:cs typeface="Calibri Light"/>
              </a:rPr>
              <a:t>wohne</a:t>
            </a:r>
            <a:r>
              <a:rPr lang="en-US" dirty="0">
                <a:cs typeface="Calibri Light"/>
              </a:rPr>
              <a:t> in Linz </a:t>
            </a:r>
            <a:r>
              <a:rPr lang="en-US" sz="3200" dirty="0">
                <a:cs typeface="Calibri Light"/>
              </a:rPr>
              <a:t>(</a:t>
            </a:r>
            <a:r>
              <a:rPr lang="en-US" sz="3200" dirty="0" err="1">
                <a:cs typeface="Calibri Light"/>
              </a:rPr>
              <a:t>Gebärdensprache</a:t>
            </a:r>
            <a:r>
              <a:rPr lang="en-US" sz="3200" dirty="0">
                <a:cs typeface="Calibri Light"/>
              </a:rPr>
              <a:t>: Ich Linz </a:t>
            </a:r>
            <a:r>
              <a:rPr lang="en-US" sz="3200" dirty="0" err="1">
                <a:cs typeface="Calibri Light"/>
              </a:rPr>
              <a:t>wohne</a:t>
            </a:r>
            <a:r>
              <a:rPr lang="en-US" sz="3200" dirty="0">
                <a:cs typeface="Calibri Light"/>
              </a:rPr>
              <a:t>)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9F6B509-998A-4905-83DF-25B15FE95F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6114" y="1711700"/>
            <a:ext cx="6239773" cy="4536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800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6E2E1-BF38-4E85-B859-40F392E2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Wichtige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Webseiten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5955-DCCF-4CEE-85E1-828FC6C78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Ledasila (aau.at)</a:t>
            </a:r>
          </a:p>
          <a:p>
            <a:r>
              <a:rPr lang="en-US" dirty="0">
                <a:ea typeface="+mn-lt"/>
                <a:cs typeface="+mn-lt"/>
                <a:hlinkClick r:id="rId3"/>
              </a:rPr>
              <a:t>https://www.spreadthesign.com/de.at/search/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4"/>
              </a:rPr>
              <a:t>https://www.equalizent.com/produkte/oegs-lexikon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3F319-0848-4B5D-BDC8-A29CE8C1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4479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Linz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62F25A7-8149-4961-8809-38E9D0341EF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8604" y="1682946"/>
            <a:ext cx="6354792" cy="466545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893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1A16-4495-4B3B-9DBF-3B4F8743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Tirol</a:t>
            </a:r>
            <a:endParaRPr lang="en-US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8EC358F6-DE8A-40A1-8DBF-A465DB243B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491" y="1496040"/>
            <a:ext cx="6211018" cy="47085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90A9A-AC18-4702-849A-4EBB8261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6914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Österreich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BCF144D-F5B5-4338-AA1E-C047D93642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8643" y="1711700"/>
            <a:ext cx="5894716" cy="43779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9686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72B8-D0D9-4807-AEE8-8802D6A98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Wichtige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Phrasen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F4125-7E8D-4D68-B5B3-C3A52867FE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F106-D541-417D-B867-041DE55F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1987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ja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69B2A33-75FF-40F3-9858-00760C131B2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3623" y="1567926"/>
            <a:ext cx="6124754" cy="467983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1846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nein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5CAEB8D-B7BA-40D2-B622-AB4872C9E6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9887" y="1697323"/>
            <a:ext cx="5952226" cy="4550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22959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bitte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36</a:t>
            </a:fld>
            <a:endParaRPr lang="de-AT"/>
          </a:p>
        </p:txBody>
      </p:sp>
      <p:pic>
        <p:nvPicPr>
          <p:cNvPr id="9" name="Picture 9">
            <a:hlinkClick r:id="" action="ppaction://media"/>
            <a:extLst>
              <a:ext uri="{FF2B5EF4-FFF2-40B4-BE49-F238E27FC236}">
                <a16:creationId xmlns:a16="http://schemas.microsoft.com/office/drawing/2014/main" id="{E883B655-41D1-4665-AA3A-79F1FBA5BA0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9619" y="1694127"/>
            <a:ext cx="6192761" cy="4650619"/>
          </a:xfrm>
        </p:spPr>
      </p:pic>
    </p:spTree>
    <p:extLst>
      <p:ext uri="{BB962C8B-B14F-4D97-AF65-F5344CB8AC3E}">
        <p14:creationId xmlns:p14="http://schemas.microsoft.com/office/powerpoint/2010/main" val="2353157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danke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C5F3A25-C9EE-4A9D-8C40-F90BE6A4558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4226" y="1697323"/>
            <a:ext cx="6383547" cy="47229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5967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Entschuldigung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17311A2-820B-43AA-B2A3-5EA4A0AA6D9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51637" y="1688142"/>
            <a:ext cx="6079543" cy="47432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1382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Schmerzen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6BE09B9-DE8B-4FD6-94D2-E58A58A055A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5510" y="1697323"/>
            <a:ext cx="5980981" cy="4550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702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6570-1AD7-4F13-A99B-E637668C4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3641"/>
            <a:ext cx="9144000" cy="144198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Calibri Light"/>
              </a:rPr>
              <a:t>Fingeralphabet</a:t>
            </a:r>
            <a:br>
              <a:rPr lang="en-US" dirty="0">
                <a:cs typeface="Calibri Light"/>
              </a:rPr>
            </a:br>
            <a:r>
              <a:rPr lang="en-US" sz="4000" dirty="0">
                <a:cs typeface="Calibri Light"/>
              </a:rPr>
              <a:t>Michael Reitter Schule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15336-0709-428F-BEF7-BF5F4018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</a:t>
            </a:fld>
            <a:endParaRPr lang="de-AT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8B568FC-6651-4559-BC58-E6406BE028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17494" y="1913607"/>
            <a:ext cx="6830457" cy="4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8331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heiß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7CF106C-E433-40B0-82AF-34798B3CBF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1737" y="1711700"/>
            <a:ext cx="6268527" cy="46079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3197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kalt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C958E55-0439-440E-BF79-1BBDFED745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1736" y="1639814"/>
            <a:ext cx="6268528" cy="47085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461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jetzt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C67D183-9EED-4E0D-B17F-BAF3DC31C8E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5472" y="1711700"/>
            <a:ext cx="6441056" cy="45216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72981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später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90573E4-73CE-432C-9D6D-DDAFEE2181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47358" y="1625436"/>
            <a:ext cx="6297283" cy="47229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444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immer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1C3AE5F-25C9-46AA-8CD5-965B36C983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9246" y="1711701"/>
            <a:ext cx="6153509" cy="45073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8312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heute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C05D586-C4E7-4573-B65F-8CE29F3C2E1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8605" y="1553549"/>
            <a:ext cx="6340414" cy="45648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0748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morgen, </a:t>
            </a:r>
            <a:r>
              <a:rPr lang="en-US" dirty="0" err="1">
                <a:cs typeface="Calibri Light"/>
              </a:rPr>
              <a:t>übermorgen</a:t>
            </a:r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1E6E6D5-6C09-4081-800F-89670127DE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7396" y="1697322"/>
            <a:ext cx="5837207" cy="4449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609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gestern</a:t>
            </a:r>
            <a:r>
              <a:rPr lang="en-US" dirty="0">
                <a:cs typeface="Calibri Light"/>
              </a:rPr>
              <a:t>, </a:t>
            </a:r>
            <a:r>
              <a:rPr lang="en-US" dirty="0" err="1">
                <a:cs typeface="Calibri Light"/>
              </a:rPr>
              <a:t>vorgestern</a:t>
            </a:r>
            <a:r>
              <a:rPr lang="en-US" dirty="0">
                <a:cs typeface="Calibri Light"/>
              </a:rPr>
              <a:t>...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F2064A4-9C2A-4657-8885-4B119B8F88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1095" y="1697323"/>
            <a:ext cx="6469811" cy="47085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6529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6E98B-E12C-4236-8440-63436CE930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Jahr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A75BD-F342-4B66-91C3-B1778258E1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EB8CF-D4C5-4F0B-84EF-A6FF5647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7801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Montag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316EECC5-FF2E-4437-B7D7-CBDC7607628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1775" y="1711700"/>
            <a:ext cx="5808452" cy="43779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49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581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6570-1AD7-4F13-A99B-E637668C4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begrüßen</a:t>
            </a:r>
            <a:r>
              <a:rPr lang="en-US" dirty="0">
                <a:cs typeface="Calibri Light"/>
              </a:rPr>
              <a:t> und </a:t>
            </a:r>
            <a:r>
              <a:rPr lang="en-US" dirty="0" err="1">
                <a:cs typeface="Calibri Light"/>
              </a:rPr>
              <a:t>verabschieden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E838E-38A6-4884-9499-A16AD6F20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15336-0709-428F-BEF7-BF5F4018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55984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Dienstag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96A013C-7310-4839-B820-676E5F1DAD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5509" y="1697323"/>
            <a:ext cx="5980981" cy="45360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8742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Mittwoch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3CEF7BAC-9085-4168-A666-4957B7585DF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46717" y="1481663"/>
            <a:ext cx="6512943" cy="486673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3823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Donnerstag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A97DED9-3FD6-4AAE-9571-645E42023C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697323"/>
            <a:ext cx="6095999" cy="44641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43394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Freitag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66B7E55-7664-412D-AA30-ABF8DACD6BD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4867" y="1654190"/>
            <a:ext cx="6196641" cy="46942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29622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Samstag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472F37D-2E62-4D15-95C8-BB4AD4625FB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1774" y="1697322"/>
            <a:ext cx="5808452" cy="44354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319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Sonntag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D1274183-3586-4E26-A1E7-D83EA39F57D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76755" y="1697323"/>
            <a:ext cx="6038490" cy="44929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9737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Jänner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DC3E1C1-7D9F-47E8-96CD-01A23709C5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697323"/>
            <a:ext cx="6096000" cy="4550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0924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Februar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729DF0F-1C35-4CEB-8CE3-3F787764535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4868" y="1697323"/>
            <a:ext cx="6182264" cy="45073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3998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März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7B10762-76AF-49AE-BDB2-1F312B28C57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1095" y="1567927"/>
            <a:ext cx="6469811" cy="47804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82832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April 1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149162E-5F0D-48CA-9120-27657A6481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8820" y="1684505"/>
            <a:ext cx="6105180" cy="46004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59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958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Hallo</a:t>
            </a:r>
          </a:p>
        </p:txBody>
      </p:sp>
      <p:pic>
        <p:nvPicPr>
          <p:cNvPr id="7" name="Picture 7">
            <a:hlinkClick r:id="" action="ppaction://media"/>
            <a:extLst>
              <a:ext uri="{FF2B5EF4-FFF2-40B4-BE49-F238E27FC236}">
                <a16:creationId xmlns:a16="http://schemas.microsoft.com/office/drawing/2014/main" id="{1CDFDB1B-664B-4C02-BF9C-8D4FFF51E17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2982" y="1553549"/>
            <a:ext cx="6326037" cy="44497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97105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April 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60</a:t>
            </a:fld>
            <a:endParaRPr lang="de-AT"/>
          </a:p>
        </p:txBody>
      </p: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69868A85-B70B-4722-A90A-05419EB1C3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2983" y="1496040"/>
            <a:ext cx="6326036" cy="4708584"/>
          </a:xfrm>
        </p:spPr>
      </p:pic>
    </p:spTree>
    <p:extLst>
      <p:ext uri="{BB962C8B-B14F-4D97-AF65-F5344CB8AC3E}">
        <p14:creationId xmlns:p14="http://schemas.microsoft.com/office/powerpoint/2010/main" val="10172326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Mai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DF61EB9-1D9A-432F-BBD8-3D8B0B4A1EA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2982" y="1697323"/>
            <a:ext cx="6326037" cy="4579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594893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Juni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5CCD3F2-336A-40FC-AC1B-BAEF28CF2D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5472" y="1697323"/>
            <a:ext cx="6426679" cy="45791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147624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Juli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01BB472-8DC5-499E-AF2C-75D89C94C6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34265" y="1553549"/>
            <a:ext cx="5923471" cy="4651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8264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August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C0D5990-3555-48CD-8C5C-3620062264C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1" y="1697323"/>
            <a:ext cx="6095999" cy="45073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7375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September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5D8364F-094C-468F-A765-F7ED7355D8A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5510" y="1697323"/>
            <a:ext cx="5980981" cy="4550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74456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Oktober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F3313C7-5263-43D7-B453-F4288AB320A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90491" y="1567926"/>
            <a:ext cx="6211018" cy="47804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8940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November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E7DA948-9859-4F36-8239-3B0D632FBAF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19247" y="1711702"/>
            <a:ext cx="6153508" cy="45791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38221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Dezember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B4D4BC5-B6C8-4AEB-B053-1DA47D89582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1" y="1711700"/>
            <a:ext cx="6095999" cy="460794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7959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Frühling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C4961E8-A26C-41E3-89A7-8951EF9B1B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5472" y="1711700"/>
            <a:ext cx="6441056" cy="46942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69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209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Guten</a:t>
            </a:r>
            <a:r>
              <a:rPr lang="en-US" dirty="0">
                <a:cs typeface="Calibri Light"/>
              </a:rPr>
              <a:t> Morgen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E1C2A16-429B-413B-9AF0-71D02FC65C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3623" y="1711700"/>
            <a:ext cx="6139131" cy="45073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25125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Sommer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AF611DF-07E0-4355-9BE8-AF0DF94AFF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4868" y="1534804"/>
            <a:ext cx="6182264" cy="4651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0502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Herbst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EC12328-444D-4B9B-BAB7-3B0AF17D1E2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48643" y="1711700"/>
            <a:ext cx="5894716" cy="43635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48608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Winter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9F639EF-DF75-4C9B-A272-244F963C775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18604" y="1697323"/>
            <a:ext cx="6354792" cy="47085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96065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Woche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3A34752A-44CC-4CB5-BA7E-4FC6D166207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61736" y="1711700"/>
            <a:ext cx="6268527" cy="46366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02630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B19F-C070-4B52-B789-EED5C81FB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Wochenende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5D2C113-2943-4A65-A214-3DDD797896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697323"/>
            <a:ext cx="6081623" cy="46510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799F-E119-4ABC-BFC2-8807E2A2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13227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E522A-68D3-4BDB-BF4F-881BB9BFB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Unterrichtsphrasen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69B37-3D49-4BD2-9F77-C73234456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0AFFF-9097-4B6C-9BA7-F3BB5DB1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00557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607E-7A73-4042-ADED-5A452F1E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aufpassen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B190BC6-FB02-418A-9AD8-D2FA327A3B3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EF76B-C956-43D6-9B62-E07C86B4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09394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13E5-DB13-467D-A852-3198C2BE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austeilen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BA0466B-CCE5-45DC-8B70-10D72CA103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F2E13-2CA6-4D26-9DAE-CE6B6314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504711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980E-656F-431F-ACC3-C3DF50B5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aufräumen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5D45336-CE86-4299-B2B9-B7F850EBE7A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6C065-F830-4506-857C-D3914C0C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94688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6BC-8420-466D-B9B7-EF6508ADE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schauen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261FD5BA-DF4C-4053-A3EA-CB76941CEDC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F7DF5-01A9-4A07-8F57-86CB06D2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79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789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Guten</a:t>
            </a:r>
            <a:r>
              <a:rPr lang="en-US" dirty="0">
                <a:cs typeface="Calibri Light"/>
              </a:rPr>
              <a:t> Morgen (</a:t>
            </a:r>
            <a:r>
              <a:rPr lang="en-US" dirty="0" err="1">
                <a:cs typeface="Calibri Light"/>
              </a:rPr>
              <a:t>Dialekt</a:t>
            </a:r>
            <a:r>
              <a:rPr lang="en-US" dirty="0">
                <a:cs typeface="Calibri Light"/>
              </a:rPr>
              <a:t>/</a:t>
            </a:r>
            <a:r>
              <a:rPr lang="en-US" dirty="0" err="1">
                <a:cs typeface="Calibri Light"/>
              </a:rPr>
              <a:t>schneller</a:t>
            </a:r>
            <a:r>
              <a:rPr lang="en-US" dirty="0">
                <a:cs typeface="Calibri Light"/>
              </a:rPr>
              <a:t>)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75FF3D6-05CB-4942-8998-83313DFF765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6114" y="1711700"/>
            <a:ext cx="6239773" cy="45648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28043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BA61-AA30-4DEF-936F-29F35A28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spielen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441C079-AC9B-46CF-B5A7-952A19B7DB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9C4D0-3B61-45C9-9367-96B377A3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47841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C856-CF75-496A-B0DA-672BF371B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spazieren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C816E14-62B5-44AC-8DA0-E8BE05D2A6D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094F0-7AA0-4E84-A8B8-3C806C24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3051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00866-CAC2-4883-A230-59AE5148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fragen</a:t>
            </a:r>
            <a:endParaRPr lang="en-US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CA437-931F-4780-AB9B-D9DD9F20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82</a:t>
            </a:fld>
            <a:endParaRPr lang="de-AT"/>
          </a:p>
        </p:txBody>
      </p:sp>
      <p:pic>
        <p:nvPicPr>
          <p:cNvPr id="8" name="Picture 8">
            <a:hlinkClick r:id="" action="ppaction://media"/>
            <a:extLst>
              <a:ext uri="{FF2B5EF4-FFF2-40B4-BE49-F238E27FC236}">
                <a16:creationId xmlns:a16="http://schemas.microsoft.com/office/drawing/2014/main" id="{DCFA0A22-CBCD-417D-A08A-B2A5B0EAC9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7992380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D8C3-0D22-4342-945D-4EBAE1BE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machen</a:t>
            </a:r>
            <a:r>
              <a:rPr lang="en-US" dirty="0">
                <a:cs typeface="Calibri Light"/>
              </a:rPr>
              <a:t>/</a:t>
            </a:r>
            <a:r>
              <a:rPr lang="en-US" dirty="0" err="1">
                <a:cs typeface="Calibri Light"/>
              </a:rPr>
              <a:t>arbeiten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070AD9A-25DA-4F01-B189-9449C48DD4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CD713-C8B5-4630-9543-53CD1AD3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05332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B057-22A1-4136-B9BD-AB519744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lernen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FC87F85-6FB0-4A1E-A94E-FD20C7A393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AA522-6191-4DFC-B356-DFF9AAB6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6481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C4C3-1EB2-49A1-8CCB-F0AC60FE5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wissen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46598546-58D9-4CF2-ADC8-76A711D662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5422E-3337-42F7-8E61-B22C17AB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7234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239CE-5C77-42C6-A636-0A6614C47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merken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948097F-9BE4-430C-8F7C-DFD9CB35B80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AACFE-CCDC-475F-B604-8AA7CFFC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69765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FA3B-2919-4019-98F8-C51F36D8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konzentrieren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8269666C-26CA-4238-B41D-D716EE1516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E8E87-710A-4269-9D65-E0BD8F3F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65068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96F9-3631-4474-B3C2-3FCDB0C18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aufräumen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0DD25BB6-01F1-45C5-A4E6-8D89E941895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F689F-88E0-49C8-AE20-A9DBAB233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81583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113C-E11E-452E-8192-A8CC17BD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austeilen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5B8DF93-EC91-4CAF-AEFC-3170970C06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7B50A-1F16-4199-8D66-2171882A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89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686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96F17-886D-4125-8516-53C4CE46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Guten</a:t>
            </a:r>
            <a:r>
              <a:rPr lang="en-US" dirty="0">
                <a:cs typeface="Calibri Light"/>
              </a:rPr>
              <a:t> Abend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EAC1C74F-8220-4363-BB69-B0DF277B881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19886" y="1711700"/>
            <a:ext cx="5952227" cy="46079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F022C-A02C-4B6C-BE81-CEF05972B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3454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08EB-1269-4AE0-B16B-1784CAA3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genug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EE55AFF-E97A-4ACC-9DEA-7452A2FAE2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B8582-7C22-4558-B150-AFD63C5D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917975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DD6A-70FF-42F1-92A9-7FE18D68B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super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9B078A7B-F846-4A06-B9D6-BDE6088020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4BECC-E211-412F-B9F6-E5A7B36CF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7732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B6D6-9AC7-48E9-BB7D-1627EDF9A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fertig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AE9CE75F-8791-4905-9F86-E2833F6DD0B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461FB-C38B-4BD7-8DAE-51159B0B0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78995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BC64-33F0-4D59-A91E-AD49DC55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passt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40F06D0-14EF-4C23-879E-57FF7770EEC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19621-D629-4A88-B8C5-297BF6BAB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857952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21A3-5B35-409B-B617-4C549E0B3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Unterricht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81577-3E57-416B-9733-A115AB703C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9CE47-2141-41C7-90D9-1428B6BE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213924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6091-7D2F-493D-8F16-928A6C01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Schule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120CF6D-A7DA-48E6-9834-ABC421CD0C9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EF527-5584-4672-9813-F0D03F83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33829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97D5-7AC8-436B-8339-94438FC9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Hort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9AA9C-9B30-45D9-A573-7C0B7067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96</a:t>
            </a:fld>
            <a:endParaRPr lang="de-AT"/>
          </a:p>
        </p:txBody>
      </p:sp>
      <p:pic>
        <p:nvPicPr>
          <p:cNvPr id="14" name="Picture 14">
            <a:hlinkClick r:id="" action="ppaction://media"/>
            <a:extLst>
              <a:ext uri="{FF2B5EF4-FFF2-40B4-BE49-F238E27FC236}">
                <a16:creationId xmlns:a16="http://schemas.microsoft.com/office/drawing/2014/main" id="{3C2F090A-8B04-4202-8121-89A1D9626C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39727179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5B6AD-1714-451C-9E43-F90BE788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Buch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1FD714CB-5B97-42C2-B3BA-F66B3EE5999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087C1-57F6-49A0-9941-303969BB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94815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4581-F048-4EB3-A7E2-9375BF29E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Heft</a:t>
            </a:r>
            <a:endParaRPr lang="en-US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036FD30-3BA8-4716-81B9-99679C0B0DB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854E2-F188-4156-96F4-E800FE1D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01387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C9E3-935D-40FD-AB60-85A04716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lesen</a:t>
            </a:r>
            <a:endParaRPr lang="en-US" dirty="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693D74F8-317B-4C24-B8BC-37DFC2B489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286794"/>
            <a:ext cx="4572000" cy="3429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0CC3-B474-4A57-B842-636CD079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1A5B0-864A-45CE-B3BF-D4D0393C274E}" type="slidenum">
              <a:rPr lang="de-AT" smtClean="0"/>
              <a:t>99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072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A3C7E88F2AF408125708C557D57BD" ma:contentTypeVersion="8" ma:contentTypeDescription="Create a new document." ma:contentTypeScope="" ma:versionID="0ead56e4f4e30b063eeeeb9e4bf2f085">
  <xsd:schema xmlns:xsd="http://www.w3.org/2001/XMLSchema" xmlns:xs="http://www.w3.org/2001/XMLSchema" xmlns:p="http://schemas.microsoft.com/office/2006/metadata/properties" xmlns:ns3="cca794af-6272-4f7e-9c96-444aec97700f" xmlns:ns4="e7f2b92b-19d1-4f39-84d0-ded2cc88ef80" targetNamespace="http://schemas.microsoft.com/office/2006/metadata/properties" ma:root="true" ma:fieldsID="cd4a69bfd01c243dd8626b4f518ef428" ns3:_="" ns4:_="">
    <xsd:import namespace="cca794af-6272-4f7e-9c96-444aec97700f"/>
    <xsd:import namespace="e7f2b92b-19d1-4f39-84d0-ded2cc88ef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794af-6272-4f7e-9c96-444aec9770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2b92b-19d1-4f39-84d0-ded2cc88ef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3CD90F-3183-44DA-9AE0-7CD5F2EBAC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38EB3-1400-4E54-BEB4-F2985C6093BE}">
  <ds:schemaRefs>
    <ds:schemaRef ds:uri="cca794af-6272-4f7e-9c96-444aec97700f"/>
    <ds:schemaRef ds:uri="e7f2b92b-19d1-4f39-84d0-ded2cc88ef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381F0A-B6EC-4A52-8F7A-96B733F7B0F1}">
  <ds:schemaRefs>
    <ds:schemaRef ds:uri="cca794af-6272-4f7e-9c96-444aec97700f"/>
    <ds:schemaRef ds:uri="e7f2b92b-19d1-4f39-84d0-ded2cc88ef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Macintosh PowerPoint</Application>
  <PresentationFormat>Breitbild</PresentationFormat>
  <Paragraphs>293</Paragraphs>
  <Slides>139</Slides>
  <Notes>0</Notes>
  <HiddenSlides>0</HiddenSlides>
  <MMClips>127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139</vt:i4>
      </vt:variant>
    </vt:vector>
  </HeadingPairs>
  <TitlesOfParts>
    <vt:vector size="143" baseType="lpstr">
      <vt:lpstr>Arial</vt:lpstr>
      <vt:lpstr>Calibri</vt:lpstr>
      <vt:lpstr>Calibri Light</vt:lpstr>
      <vt:lpstr>Office</vt:lpstr>
      <vt:lpstr>Gebärden für den Schulalltag</vt:lpstr>
      <vt:lpstr>Übersicht</vt:lpstr>
      <vt:lpstr>Wichtige Webseiten</vt:lpstr>
      <vt:lpstr>Fingeralphabet Michael Reitter Schule</vt:lpstr>
      <vt:lpstr>begrüßen und verabschieden</vt:lpstr>
      <vt:lpstr>Hallo</vt:lpstr>
      <vt:lpstr>Guten Morgen</vt:lpstr>
      <vt:lpstr>Guten Morgen (Dialekt/schneller)</vt:lpstr>
      <vt:lpstr>Guten Abend</vt:lpstr>
      <vt:lpstr>Guten Tag</vt:lpstr>
      <vt:lpstr>Tschüss</vt:lpstr>
      <vt:lpstr>liebe/r</vt:lpstr>
      <vt:lpstr>Guten Morgen liebe Lena (Dialekt)</vt:lpstr>
      <vt:lpstr>Guten Morgen liebe Anna-Sophia</vt:lpstr>
      <vt:lpstr>Wie geht's?</vt:lpstr>
      <vt:lpstr>Danke, gut</vt:lpstr>
      <vt:lpstr>naja</vt:lpstr>
      <vt:lpstr>schlecht</vt:lpstr>
      <vt:lpstr>vorstellen</vt:lpstr>
      <vt:lpstr>Mein Name ist Lena (buchstabiert)</vt:lpstr>
      <vt:lpstr>Mein Name ist Anna (buchstabiert)</vt:lpstr>
      <vt:lpstr>Mein Name ist Lena (Gebärdenname)</vt:lpstr>
      <vt:lpstr>Mein Name ist Anna-Sophia (Gebärdenname)</vt:lpstr>
      <vt:lpstr>Name Lena buchstabiert</vt:lpstr>
      <vt:lpstr>Name Anna buchstabiert</vt:lpstr>
      <vt:lpstr>Gebärdenname Lena</vt:lpstr>
      <vt:lpstr>Gebärdenname Anna-Sophia</vt:lpstr>
      <vt:lpstr>Wie heißt du? (Dein Name wie)</vt:lpstr>
      <vt:lpstr>Ich wohne in Linz (Gebärdensprache: Ich Linz wohne)</vt:lpstr>
      <vt:lpstr>Linz</vt:lpstr>
      <vt:lpstr>Tirol</vt:lpstr>
      <vt:lpstr>Österreich</vt:lpstr>
      <vt:lpstr>Wichtige Phrasen</vt:lpstr>
      <vt:lpstr>ja</vt:lpstr>
      <vt:lpstr>nein</vt:lpstr>
      <vt:lpstr>bitte</vt:lpstr>
      <vt:lpstr>danke</vt:lpstr>
      <vt:lpstr>Entschuldigung</vt:lpstr>
      <vt:lpstr>Schmerzen</vt:lpstr>
      <vt:lpstr>heiß</vt:lpstr>
      <vt:lpstr>kalt</vt:lpstr>
      <vt:lpstr>jetzt</vt:lpstr>
      <vt:lpstr>später</vt:lpstr>
      <vt:lpstr>immer</vt:lpstr>
      <vt:lpstr>heute</vt:lpstr>
      <vt:lpstr>morgen, übermorgen...</vt:lpstr>
      <vt:lpstr>gestern, vorgestern...</vt:lpstr>
      <vt:lpstr>Jahr</vt:lpstr>
      <vt:lpstr>Montag</vt:lpstr>
      <vt:lpstr>Dienstag</vt:lpstr>
      <vt:lpstr>Mittwoch</vt:lpstr>
      <vt:lpstr>Donnerstag</vt:lpstr>
      <vt:lpstr>Freitag</vt:lpstr>
      <vt:lpstr>Samstag</vt:lpstr>
      <vt:lpstr>Sonntag</vt:lpstr>
      <vt:lpstr>Jänner</vt:lpstr>
      <vt:lpstr>Februar</vt:lpstr>
      <vt:lpstr>März</vt:lpstr>
      <vt:lpstr>April 1</vt:lpstr>
      <vt:lpstr>April 2</vt:lpstr>
      <vt:lpstr>Mai</vt:lpstr>
      <vt:lpstr>Juni</vt:lpstr>
      <vt:lpstr>Juli</vt:lpstr>
      <vt:lpstr>August</vt:lpstr>
      <vt:lpstr>September</vt:lpstr>
      <vt:lpstr>Oktober</vt:lpstr>
      <vt:lpstr>November</vt:lpstr>
      <vt:lpstr>Dezember</vt:lpstr>
      <vt:lpstr>Frühling</vt:lpstr>
      <vt:lpstr>Sommer</vt:lpstr>
      <vt:lpstr>Herbst</vt:lpstr>
      <vt:lpstr>Winter</vt:lpstr>
      <vt:lpstr>Woche</vt:lpstr>
      <vt:lpstr>Wochenende</vt:lpstr>
      <vt:lpstr>Unterrichtsphrasen</vt:lpstr>
      <vt:lpstr>aufpassen</vt:lpstr>
      <vt:lpstr>austeilen</vt:lpstr>
      <vt:lpstr>aufräumen</vt:lpstr>
      <vt:lpstr>schauen</vt:lpstr>
      <vt:lpstr>spielen</vt:lpstr>
      <vt:lpstr>spazieren</vt:lpstr>
      <vt:lpstr>fragen</vt:lpstr>
      <vt:lpstr>machen/arbeiten</vt:lpstr>
      <vt:lpstr>lernen</vt:lpstr>
      <vt:lpstr>wissen</vt:lpstr>
      <vt:lpstr>merken</vt:lpstr>
      <vt:lpstr>konzentrieren</vt:lpstr>
      <vt:lpstr>aufräumen</vt:lpstr>
      <vt:lpstr>austeilen</vt:lpstr>
      <vt:lpstr>genug</vt:lpstr>
      <vt:lpstr>super</vt:lpstr>
      <vt:lpstr>fertig</vt:lpstr>
      <vt:lpstr>passt</vt:lpstr>
      <vt:lpstr>Unterricht</vt:lpstr>
      <vt:lpstr>Schule</vt:lpstr>
      <vt:lpstr>Hort</vt:lpstr>
      <vt:lpstr>Buch</vt:lpstr>
      <vt:lpstr>Heft</vt:lpstr>
      <vt:lpstr>lesen</vt:lpstr>
      <vt:lpstr>schreiben</vt:lpstr>
      <vt:lpstr>Garten</vt:lpstr>
      <vt:lpstr>Turnsaal</vt:lpstr>
      <vt:lpstr>Deutsch</vt:lpstr>
      <vt:lpstr>Mathematik</vt:lpstr>
      <vt:lpstr>Sachunterricht</vt:lpstr>
      <vt:lpstr>Musik</vt:lpstr>
      <vt:lpstr>Turnen</vt:lpstr>
      <vt:lpstr>Religion</vt:lpstr>
      <vt:lpstr>der</vt:lpstr>
      <vt:lpstr>die</vt:lpstr>
      <vt:lpstr>das</vt:lpstr>
      <vt:lpstr>W-Fragen</vt:lpstr>
      <vt:lpstr>wie</vt:lpstr>
      <vt:lpstr>wo</vt:lpstr>
      <vt:lpstr>warum</vt:lpstr>
      <vt:lpstr>wann</vt:lpstr>
      <vt:lpstr>was</vt:lpstr>
      <vt:lpstr>wem</vt:lpstr>
      <vt:lpstr>wen</vt:lpstr>
      <vt:lpstr>     Farben </vt:lpstr>
      <vt:lpstr>Farben</vt:lpstr>
      <vt:lpstr>blau</vt:lpstr>
      <vt:lpstr>gelb</vt:lpstr>
      <vt:lpstr>rosa</vt:lpstr>
      <vt:lpstr>rot</vt:lpstr>
      <vt:lpstr>grün</vt:lpstr>
      <vt:lpstr>türkis</vt:lpstr>
      <vt:lpstr>schwarz</vt:lpstr>
      <vt:lpstr>weiß</vt:lpstr>
      <vt:lpstr>bunt</vt:lpstr>
      <vt:lpstr>Familie</vt:lpstr>
      <vt:lpstr>Mama</vt:lpstr>
      <vt:lpstr>Papa</vt:lpstr>
      <vt:lpstr>Oma</vt:lpstr>
      <vt:lpstr>Opa</vt:lpstr>
      <vt:lpstr>Schwester</vt:lpstr>
      <vt:lpstr>Bruder</vt:lpstr>
      <vt:lpstr>Kinder</vt:lpstr>
      <vt:lpstr>Baby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Kauer</dc:creator>
  <cp:lastModifiedBy>Microsoft Office User</cp:lastModifiedBy>
  <cp:revision>552</cp:revision>
  <dcterms:created xsi:type="dcterms:W3CDTF">2021-06-11T08:40:04Z</dcterms:created>
  <dcterms:modified xsi:type="dcterms:W3CDTF">2021-06-29T08:34:33Z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0x0101004A6A3C7E88F2AF408125708C557D57BD</vt:lpwstr>
  </property>
</Properties>
</file>